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3821-597E-4B4F-8572-5DA1CB183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950976"/>
            <a:ext cx="6509385" cy="3556730"/>
          </a:xfrm>
        </p:spPr>
        <p:txBody>
          <a:bodyPr anchor="t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38D70-8FF5-47D7-A0DD-087A227BC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572000"/>
            <a:ext cx="6481953" cy="1485900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5B485-516D-48B7-AF1D-69AEEA35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14DDB-2831-4FF8-9DA7-0449659D7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178F6-65BA-4964-80E2-DB6EA3355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351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7F1B-6F93-4E6E-8C8C-D01A9DEB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D2968-FE85-492F-A77B-1771F4EAA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8641" y="2028826"/>
            <a:ext cx="11094348" cy="402907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92DA2-B1FB-45C6-B10C-141AC2BF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A6D78-CE47-4CA7-B3B6-AFAE5175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DC5C0-8780-4819-A8FC-32A0141D2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23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B8F9A8-05F2-4F79-B689-1FA2F31965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472612" y="952499"/>
            <a:ext cx="2207417" cy="51054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615BC-61CD-4D59-8E85-B59072E2B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7924" y="952499"/>
            <a:ext cx="8914688" cy="51054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81C46-8CC0-4B79-AF2E-84C86C6A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76817-4D29-4888-B68C-A35F5A069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0B21A-30A9-4173-9E3F-D985B86A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A45AC-24E0-45A1-90C3-7BF96C3FC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18E1-7CA3-4B5E-9683-554FDFC63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5D32D-7150-4DF2-B992-A2B4F560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03F0C-FCA3-464C-B6ED-864DB51E7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41006-DAE1-4326-B1AE-FD527A653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78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B84-BE32-464A-A765-975C21B5C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923" y="952500"/>
            <a:ext cx="6678695" cy="3962398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145C2-97CF-4887-904A-8ADC80525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43860" y="952501"/>
            <a:ext cx="3500440" cy="396239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24559-DA32-4398-A8EE-EED2469D6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67BE1-F1AC-4732-B52E-1C7D63DE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13C03-DDF0-48C6-B1BF-D28875F82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1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6F411-42B3-4A17-BE7E-861BE7E7D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E0603-F4C0-40AC-A53E-40449D53D7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8640" y="2029968"/>
            <a:ext cx="5281506" cy="41481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C5634-2887-4182-A9BE-B382357D4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928" y="2029968"/>
            <a:ext cx="5281506" cy="41481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B6E74-28E1-4684-B515-4265ED7B1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375EA-A8F8-485D-A82F-CD85D4C9E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9E4B0-F5E3-407F-A548-B616E7749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1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2161A-7627-4D64-AF08-10D702AF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59" y="950976"/>
            <a:ext cx="10802729" cy="88179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B6884-07D8-4CC4-BE99-516F1433B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918" y="1832772"/>
            <a:ext cx="5281507" cy="742638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1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2C638-B5A8-4F8C-85AE-33BEAF54C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40" y="2600531"/>
            <a:ext cx="528150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D1933-A703-4BDC-A697-728E899EE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927" y="1832772"/>
            <a:ext cx="5283202" cy="742638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1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925DBD-4D51-4A2D-B1E4-6D094CD1E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927" y="2600531"/>
            <a:ext cx="52832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636E2-E26E-42F7-9E05-3F756C7D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F7281B-0E5C-421E-AFFE-775F57C5D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83462-E410-4DC7-AE53-27AABECF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1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FA68-31B5-48C5-929A-842FDF0FD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5A2600-419E-46E9-946F-FBDEDBA1D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85F9A9-98FF-4653-A570-9F351A1AB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D44457-95F1-4B15-A647-B14F91F7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6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19EABA-1008-4E49-9184-3A946ECD7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5C3BD0-269D-4127-B5F7-84B0D8A74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23447-C740-4495-93EC-7252B1B9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7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D1155-71E7-4F0A-BB62-933743CF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52500"/>
            <a:ext cx="4124084" cy="2362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B6D44-5A1E-4176-8766-4B81E045D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700" y="952500"/>
            <a:ext cx="5934074" cy="49085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10EC6-11DD-4B5D-A2D2-4DCF73E58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8641" y="3429000"/>
            <a:ext cx="4124084" cy="24399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DFCDF-666E-4DB4-A1C0-79D40A007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A69AC-15E6-4B19-A59D-DBDBE923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9F0EE-74DE-4FEC-81E9-E40D5339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5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3CA4F-6508-4AD6-8367-A0288D888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1" y="952500"/>
            <a:ext cx="4124084" cy="239791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6BFCD-2F93-4D99-89EA-F0359FB782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2119" y="987425"/>
            <a:ext cx="602218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4C1F7-1272-41C8-8C29-676316D02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8641" y="3429000"/>
            <a:ext cx="4124084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DD491-0FE6-4B42-AAA6-B698E46F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3C7-78A4-413A-A84B-93D4CC0A9EB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8F83F-4E9F-4607-A69B-DFC932560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24484-C6E4-4D8A-BDAB-09B1FBB43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9E08-E0E5-4B1A-8F7D-08FE7678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13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90E843-90BA-4A7D-8F9F-FFE49387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950976"/>
            <a:ext cx="10995659" cy="1077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7CA62-9B55-49B4-94B6-EAAF7D5AE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8641" y="2028826"/>
            <a:ext cx="10995660" cy="402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EA03-AAFA-4A69-A3DA-1DD0EF273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8729" y="6449535"/>
            <a:ext cx="2983095" cy="30845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CDE23C7-78A4-413A-A84B-93D4CC0A9EB1}" type="datetimeFigureOut">
              <a:rPr lang="en-US" smtClean="0"/>
              <a:pPr/>
              <a:t>3/23/2023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97F43-1ECB-4FC2-863E-26CEE24A0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24" y="17377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7F9D8-4B2E-4871-B2AE-EFC06BE23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10710" y="6449535"/>
            <a:ext cx="932279" cy="30845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CB39E08-E0E5-4B1A-8F7D-08FE7678A3B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62919E4-C488-4107-9EF1-66152F848008}"/>
              </a:ext>
            </a:extLst>
          </p:cNvPr>
          <p:cNvCxnSpPr>
            <a:cxnSpLocks/>
          </p:cNvCxnSpPr>
          <p:nvPr/>
        </p:nvCxnSpPr>
        <p:spPr>
          <a:xfrm>
            <a:off x="643467" y="678719"/>
            <a:ext cx="1090506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F79732-4088-424C-A653-4534E4389443}"/>
              </a:ext>
            </a:extLst>
          </p:cNvPr>
          <p:cNvCxnSpPr>
            <a:cxnSpLocks/>
          </p:cNvCxnSpPr>
          <p:nvPr/>
        </p:nvCxnSpPr>
        <p:spPr>
          <a:xfrm>
            <a:off x="643467" y="6309695"/>
            <a:ext cx="10905066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67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 descr="Obraz zawierający zabawka&#10;&#10;Opis wygenerowany automatycznie">
            <a:extLst>
              <a:ext uri="{FF2B5EF4-FFF2-40B4-BE49-F238E27FC236}">
                <a16:creationId xmlns:a16="http://schemas.microsoft.com/office/drawing/2014/main" id="{1286F4EB-93C3-5EB4-515A-9203C5E3C6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36" b="1613"/>
          <a:stretch/>
        </p:blipFill>
        <p:spPr>
          <a:xfrm>
            <a:off x="1" y="-114553"/>
            <a:ext cx="12191999" cy="6857990"/>
          </a:xfrm>
          <a:prstGeom prst="rect">
            <a:avLst/>
          </a:prstGeom>
          <a:noFill/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05C30ED-E434-A454-2F8D-9616626C9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952500"/>
            <a:ext cx="5043268" cy="3641784"/>
          </a:xfrm>
        </p:spPr>
        <p:txBody>
          <a:bodyPr>
            <a:normAutofit/>
          </a:bodyPr>
          <a:lstStyle/>
          <a:p>
            <a:r>
              <a:rPr lang="pl-PL" dirty="0" err="1">
                <a:solidFill>
                  <a:srgbClr val="FFFFFF"/>
                </a:solidFill>
              </a:rPr>
              <a:t>Mine</a:t>
            </a:r>
            <a:r>
              <a:rPr lang="pl-PL" dirty="0">
                <a:solidFill>
                  <a:srgbClr val="FFFFFF"/>
                </a:solidFill>
              </a:rPr>
              <a:t> </a:t>
            </a:r>
            <a:r>
              <a:rPr lang="pl-PL" dirty="0" err="1">
                <a:solidFill>
                  <a:srgbClr val="FFFFFF"/>
                </a:solidFill>
              </a:rPr>
              <a:t>detector</a:t>
            </a:r>
            <a:r>
              <a:rPr lang="pl-PL" dirty="0">
                <a:solidFill>
                  <a:srgbClr val="FFFFFF"/>
                </a:solidFill>
              </a:rPr>
              <a:t>- Krzysio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EE29103-7EAD-4144-AEB1-9015FB7BF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" y="3429000"/>
            <a:ext cx="5396734" cy="2773680"/>
          </a:xfrm>
        </p:spPr>
        <p:txBody>
          <a:bodyPr anchor="b">
            <a:normAutofit/>
          </a:bodyPr>
          <a:lstStyle/>
          <a:p>
            <a:r>
              <a:rPr lang="pl-PL" sz="2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Autorzy projektu: </a:t>
            </a:r>
            <a:r>
              <a:rPr lang="pl-PL" sz="2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Patrycja Bućko, Zofia </a:t>
            </a:r>
            <a:r>
              <a:rPr lang="pl-PL" sz="21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Budnicka</a:t>
            </a:r>
            <a:r>
              <a:rPr lang="pl-PL" sz="2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Aleksandra Zembrowska</a:t>
            </a:r>
          </a:p>
          <a:p>
            <a:r>
              <a:rPr lang="pl-PL" sz="2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Opiekun grupy: </a:t>
            </a:r>
            <a:r>
              <a:rPr lang="pl-PL" sz="2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Grzegorz Nowik</a:t>
            </a:r>
          </a:p>
          <a:p>
            <a:r>
              <a:rPr lang="pl-PL" sz="2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Szkoła: </a:t>
            </a:r>
            <a:r>
              <a:rPr lang="pl-PL" sz="2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Akademickie Liceum Ogólnokształcące Politechniki Białostockiej</a:t>
            </a:r>
            <a:endParaRPr lang="en-US" sz="21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E27B8990-9A72-47E9-AC0A-F6EB302F4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10710" y="6449535"/>
            <a:ext cx="932279" cy="30845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FAE4C1A-77DB-4702-BC27-716D25204027}" type="slidenum">
              <a:rPr lang="en-US" smtClean="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887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26E6DBA2-024A-BF38-45CC-7506D6D945D2}"/>
              </a:ext>
            </a:extLst>
          </p:cNvPr>
          <p:cNvSpPr txBox="1"/>
          <p:nvPr/>
        </p:nvSpPr>
        <p:spPr>
          <a:xfrm>
            <a:off x="528320" y="873264"/>
            <a:ext cx="55676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900" dirty="0"/>
              <a:t>Przedstawiamy projekt „</a:t>
            </a:r>
            <a:r>
              <a:rPr lang="pl-PL" sz="1900" dirty="0" err="1"/>
              <a:t>Mine</a:t>
            </a:r>
            <a:r>
              <a:rPr lang="pl-PL" sz="1900" dirty="0"/>
              <a:t> </a:t>
            </a:r>
            <a:r>
              <a:rPr lang="pl-PL" sz="1900" dirty="0" err="1"/>
              <a:t>detector</a:t>
            </a:r>
            <a:r>
              <a:rPr lang="pl-PL" sz="1900" dirty="0"/>
              <a:t>”, który ma na celu pomóc w oczyszczeniu powierzchni danego kraju (np. Ukrainy) z pozostałości powojennych za pomocą czujników wykrywających metal, zamontowanych w projekcie. </a:t>
            </a:r>
          </a:p>
          <a:p>
            <a:r>
              <a:rPr lang="pl-PL" sz="1900" dirty="0"/>
              <a:t>Robot będzie poruszał się na sześciu kołach, dzięki czemu będzie łatwo skrętny oraz będzie bez problemu poruszał się po różnych powierzchniach. </a:t>
            </a:r>
          </a:p>
          <a:p>
            <a:r>
              <a:rPr lang="pl-PL" sz="1900" dirty="0"/>
              <a:t>Osoba sterująca może posługiwać się robotem za pomocą zdalnie połączonego pada. Urządzenie poinformuje użytkownika o wykryciu metalu poprzez przekazanie informacji dźwiękowo-wzrokowej na padzie. Takie rozwiązanie umożliwia łatwiejsze, jak i bezpieczniejsze wyszukiwanie odpadów powojennych, jak sama nazwa wskazuje- min.</a:t>
            </a:r>
          </a:p>
        </p:txBody>
      </p:sp>
      <p:pic>
        <p:nvPicPr>
          <p:cNvPr id="4" name="Obraz 3" descr="Obraz zawierający koło zębate&#10;&#10;Opis wygenerowany automatycznie">
            <a:extLst>
              <a:ext uri="{FF2B5EF4-FFF2-40B4-BE49-F238E27FC236}">
                <a16:creationId xmlns:a16="http://schemas.microsoft.com/office/drawing/2014/main" id="{74134AF1-A34D-4309-1EA0-546B1ABA9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1473916"/>
            <a:ext cx="5380161" cy="402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577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DC79C2-D21B-FE59-BBB3-5D91D693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Motywacja do stworzenia projektu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04D8199-AC11-F954-CA49-EF24B155DC79}"/>
              </a:ext>
            </a:extLst>
          </p:cNvPr>
          <p:cNvSpPr txBox="1"/>
          <p:nvPr/>
        </p:nvSpPr>
        <p:spPr>
          <a:xfrm flipH="1">
            <a:off x="647702" y="1624171"/>
            <a:ext cx="1089659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0">
                <a:ea typeface="Comic Sans MS"/>
                <a:cs typeface="Comic Sans MS"/>
                <a:sym typeface="Comic Sans MS"/>
              </a:rPr>
              <a:t>Motywacją do naszego projektu był zaistniały na Ukrainie konflikt zbrojny.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0">
                <a:ea typeface="Comic Sans MS"/>
                <a:cs typeface="Comic Sans MS"/>
                <a:sym typeface="Comic Sans MS"/>
              </a:rPr>
              <a:t>Poprzez stworzenie detektora min miałyśmy na celu ułatwienie pozbycia się pozostałości po wojnie.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0">
                <a:ea typeface="Comic Sans MS"/>
                <a:cs typeface="Comic Sans MS"/>
                <a:sym typeface="Comic Sans MS"/>
              </a:rPr>
              <a:t>Dzięki temu rozwiązaniu zmniejszamy ryzyko wybuchu nieodnalezionej wcześniej miny, na skutek czego mieszkańcy Ukrainy będą mogli szybciej wrócić do „normalnego” życia.</a:t>
            </a:r>
          </a:p>
          <a:p>
            <a:endParaRPr lang="pl-PL" dirty="0"/>
          </a:p>
        </p:txBody>
      </p:sp>
      <p:pic>
        <p:nvPicPr>
          <p:cNvPr id="5" name="Obraz 4" descr="Obraz zawierający koło zębate&#10;&#10;Opis wygenerowany automatycznie">
            <a:extLst>
              <a:ext uri="{FF2B5EF4-FFF2-40B4-BE49-F238E27FC236}">
                <a16:creationId xmlns:a16="http://schemas.microsoft.com/office/drawing/2014/main" id="{ECD79917-4D1D-4646-59E8-5DBD61BBFE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060" y="3403462"/>
            <a:ext cx="4353880" cy="285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5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B11028-5A27-24B2-E0AB-070ADC021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Opis działań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F47E45E-2B78-425B-C869-3EF9D095DD04}"/>
              </a:ext>
            </a:extLst>
          </p:cNvPr>
          <p:cNvSpPr txBox="1"/>
          <p:nvPr/>
        </p:nvSpPr>
        <p:spPr>
          <a:xfrm>
            <a:off x="647702" y="1489900"/>
            <a:ext cx="582421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ea typeface="Comic Sans MS"/>
                <a:cs typeface="Comic Sans MS"/>
                <a:sym typeface="Comic Sans MS"/>
              </a:rPr>
              <a:t>Po pierwszych zamysłach projektu, została przygotowana koncepcja wizyjna (szkic), a kolejnym krokiem był cel działania. Następnie opracowaliśmy szczegółowy schemat budowy zarówno obudowy jak i najważniejszej części, jaką jest wnętrze, które nada konstrukcji danych umiejętności. Każde z nas zajęło się czymś innym. Wspólnie połączyliśmy nasze umiejętności i pasje aby stworzyć coś co tak długo planowaliśmy. Pomimo napotkania paru problemów (między innymi z doborem wykrywacza metali, czy zamknięciem obwodu elektrycznego) finalnie udało nam się doprowadzić to do jakiejś formy. Urządzenie sterowane jest za pomocą zdalnie sterowanego pada.</a:t>
            </a:r>
          </a:p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08FF084F-880A-C994-EADC-03ACC9D7E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983" y="2251392"/>
            <a:ext cx="4973315" cy="296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95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CC5D6D-D3AE-CD4F-CEC6-BCC2C6753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Innowacyjność projektu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F9AB492-9932-5516-22E0-701A912B1A56}"/>
              </a:ext>
            </a:extLst>
          </p:cNvPr>
          <p:cNvSpPr txBox="1"/>
          <p:nvPr/>
        </p:nvSpPr>
        <p:spPr>
          <a:xfrm>
            <a:off x="5882640" y="1696720"/>
            <a:ext cx="5760721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l-PL" sz="2000" dirty="0"/>
              <a:t>Robot przez starowanie zdalne daje poczucie bezpieczeństwa.</a:t>
            </a:r>
          </a:p>
          <a:p>
            <a:pPr marL="342900" indent="-342900">
              <a:buAutoNum type="arabicPeriod"/>
            </a:pPr>
            <a:r>
              <a:rPr lang="pl-PL" sz="2000" dirty="0"/>
              <a:t>Jest kontrolowany przez pada, przez co jest łatwy w obsłudze, a osoba używająca detektora nie wymaga posiadania większej wiedzy w tym zakresie.</a:t>
            </a:r>
          </a:p>
          <a:p>
            <a:pPr marL="342900" indent="-342900">
              <a:buAutoNum type="arabicPeriod"/>
            </a:pPr>
            <a:r>
              <a:rPr lang="pl-PL" sz="2000" dirty="0"/>
              <a:t>Projekt jest tani w wyprodukowaniu, co zwiększa jego atrakcyjność i zainteresowanie kupnem.</a:t>
            </a:r>
          </a:p>
          <a:p>
            <a:pPr marL="342900" indent="-342900">
              <a:buAutoNum type="arabicPeriod"/>
            </a:pPr>
            <a:r>
              <a:rPr lang="pl-PL" sz="2000" dirty="0"/>
              <a:t>Detektor jest niewielkich rozmiarów, co sprawia, że zmieści się w trudno dostępne miejsca.</a:t>
            </a:r>
          </a:p>
          <a:p>
            <a:pPr marL="342900" indent="-342900">
              <a:buFontTx/>
              <a:buAutoNum type="arabicPeriod"/>
            </a:pPr>
            <a:r>
              <a:rPr lang="pl-PL" sz="2000" dirty="0">
                <a:ea typeface="Comic Sans MS"/>
                <a:cs typeface="Comic Sans MS"/>
                <a:sym typeface="Comic Sans MS"/>
              </a:rPr>
              <a:t>Posiada sześć kół, co zapewnia jego stabilność oraz lepszą skrętność.</a:t>
            </a:r>
            <a:endParaRPr lang="pl-PL" sz="2000" dirty="0">
              <a:solidFill>
                <a:schemeClr val="dk1"/>
              </a:solidFill>
              <a:ea typeface="Comic Sans MS"/>
              <a:cs typeface="Comic Sans MS"/>
              <a:sym typeface="Comic Sans MS"/>
            </a:endParaRPr>
          </a:p>
          <a:p>
            <a:pPr marL="342900" indent="-342900">
              <a:buAutoNum type="arabicPeriod"/>
            </a:pPr>
            <a:endParaRPr lang="pl-PL" dirty="0"/>
          </a:p>
        </p:txBody>
      </p:sp>
      <p:pic>
        <p:nvPicPr>
          <p:cNvPr id="5" name="Obraz 4" descr="Obraz zawierający droga, transport, koło zębate, traktor&#10;&#10;Opis wygenerowany automatycznie">
            <a:extLst>
              <a:ext uri="{FF2B5EF4-FFF2-40B4-BE49-F238E27FC236}">
                <a16:creationId xmlns:a16="http://schemas.microsoft.com/office/drawing/2014/main" id="{632F7317-90F8-636C-B30F-5333578C8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02" y="1895792"/>
            <a:ext cx="5133975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99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76F523-3CF1-5FEB-A942-4D9CBBB62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Podsumowanie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A03A099-C639-AD83-FB9E-5276871ED140}"/>
              </a:ext>
            </a:extLst>
          </p:cNvPr>
          <p:cNvSpPr txBox="1"/>
          <p:nvPr/>
        </p:nvSpPr>
        <p:spPr>
          <a:xfrm>
            <a:off x="2077720" y="1473200"/>
            <a:ext cx="803656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ea typeface="Comic Sans MS"/>
                <a:cs typeface="Comic Sans MS"/>
                <a:sym typeface="Comic Sans MS"/>
              </a:rPr>
              <a:t>Podsumowując, </a:t>
            </a:r>
            <a:r>
              <a:rPr lang="pl-PL" sz="2000" dirty="0" err="1">
                <a:ea typeface="Comic Sans MS"/>
                <a:cs typeface="Comic Sans MS"/>
                <a:sym typeface="Comic Sans MS"/>
              </a:rPr>
              <a:t>Mine</a:t>
            </a:r>
            <a:r>
              <a:rPr lang="pl-PL" sz="2000" dirty="0">
                <a:ea typeface="Comic Sans MS"/>
                <a:cs typeface="Comic Sans MS"/>
                <a:sym typeface="Comic Sans MS"/>
              </a:rPr>
              <a:t> </a:t>
            </a:r>
            <a:r>
              <a:rPr lang="pl-PL" sz="2000" dirty="0" err="1">
                <a:ea typeface="Comic Sans MS"/>
                <a:cs typeface="Comic Sans MS"/>
                <a:sym typeface="Comic Sans MS"/>
              </a:rPr>
              <a:t>detector</a:t>
            </a:r>
            <a:r>
              <a:rPr lang="pl-PL" sz="2000" dirty="0">
                <a:ea typeface="Comic Sans MS"/>
                <a:cs typeface="Comic Sans MS"/>
                <a:sym typeface="Comic Sans MS"/>
              </a:rPr>
              <a:t> (</a:t>
            </a:r>
            <a:r>
              <a:rPr lang="pl-PL" sz="2000" dirty="0" err="1">
                <a:ea typeface="Comic Sans MS"/>
                <a:cs typeface="Comic Sans MS"/>
                <a:sym typeface="Comic Sans MS"/>
              </a:rPr>
              <a:t>krzysio</a:t>
            </a:r>
            <a:r>
              <a:rPr lang="pl-PL" sz="2000" dirty="0">
                <a:ea typeface="Comic Sans MS"/>
                <a:cs typeface="Comic Sans MS"/>
                <a:sym typeface="Comic Sans MS"/>
              </a:rPr>
              <a:t>) ma na celu wykrywanie min czujnikami metalu. Porusza się na sześciu kołach i jest sterowany zdalnie, przez co jest łatwy w użytkowaniu i daje większe poczucie bezpieczeństwa. Krzysio jest wręcz wspaniały, pożyteczny i w porównaniu do innych projektów tego typu na rynku- nie jest drogi w wykonaniu :D. Mamy nadzieję że naprawdę możemy zmienić cos w otaczającym nas świecie.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2981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CEA2CB-6FFB-5498-C9A0-0F9913F62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39" y="2519680"/>
            <a:ext cx="10995659" cy="1818640"/>
          </a:xfrm>
        </p:spPr>
        <p:txBody>
          <a:bodyPr>
            <a:noAutofit/>
          </a:bodyPr>
          <a:lstStyle/>
          <a:p>
            <a:pPr algn="ctr"/>
            <a:r>
              <a:rPr lang="pl-PL" sz="5400" dirty="0"/>
              <a:t>DZIĘKUJEMY</a:t>
            </a:r>
            <a:br>
              <a:rPr lang="pl-PL" sz="5400" dirty="0"/>
            </a:br>
            <a:r>
              <a:rPr lang="pl-PL" sz="5400" dirty="0"/>
              <a:t> </a:t>
            </a:r>
            <a:br>
              <a:rPr lang="pl-PL" sz="5400" dirty="0"/>
            </a:br>
            <a:r>
              <a:rPr lang="pl-PL" sz="5400" dirty="0"/>
              <a:t>ZA UWAGĘ!!!</a:t>
            </a:r>
          </a:p>
        </p:txBody>
      </p:sp>
    </p:spTree>
    <p:extLst>
      <p:ext uri="{BB962C8B-B14F-4D97-AF65-F5344CB8AC3E}">
        <p14:creationId xmlns:p14="http://schemas.microsoft.com/office/powerpoint/2010/main" val="3977661610"/>
      </p:ext>
    </p:extLst>
  </p:cSld>
  <p:clrMapOvr>
    <a:masterClrMapping/>
  </p:clrMapOvr>
</p:sld>
</file>

<file path=ppt/theme/theme1.xml><?xml version="1.0" encoding="utf-8"?>
<a:theme xmlns:a="http://schemas.openxmlformats.org/drawingml/2006/main" name="TribuneVTI">
  <a:themeElements>
    <a:clrScheme name="amasis">
      <a:dk1>
        <a:sysClr val="windowText" lastClr="000000"/>
      </a:dk1>
      <a:lt1>
        <a:sysClr val="window" lastClr="FFFFFF"/>
      </a:lt1>
      <a:dk2>
        <a:srgbClr val="470401"/>
      </a:dk2>
      <a:lt2>
        <a:srgbClr val="EBE2E2"/>
      </a:lt2>
      <a:accent1>
        <a:srgbClr val="BD1209"/>
      </a:accent1>
      <a:accent2>
        <a:srgbClr val="F40600"/>
      </a:accent2>
      <a:accent3>
        <a:srgbClr val="F26216"/>
      </a:accent3>
      <a:accent4>
        <a:srgbClr val="F0800D"/>
      </a:accent4>
      <a:accent5>
        <a:srgbClr val="3EA8B6"/>
      </a:accent5>
      <a:accent6>
        <a:srgbClr val="005B6B"/>
      </a:accent6>
      <a:hlink>
        <a:srgbClr val="F40600"/>
      </a:hlink>
      <a:folHlink>
        <a:srgbClr val="1C7E8E"/>
      </a:folHlink>
    </a:clrScheme>
    <a:fontScheme name="Amasis-Univers">
      <a:majorFont>
        <a:latin typeface="Amasis MT Pro Medium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buneVTI" id="{4D84C650-59FC-4F6B-ADA6-B11C508FF6CE}" vid="{0E07EAE6-ACBC-4250-8522-FC108A4504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440</Words>
  <Application>Microsoft Office PowerPoint</Application>
  <PresentationFormat>Panoramiczny</PresentationFormat>
  <Paragraphs>23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Amasis MT Pro Medium</vt:lpstr>
      <vt:lpstr>Arial</vt:lpstr>
      <vt:lpstr>Univers Light</vt:lpstr>
      <vt:lpstr>TribuneVTI</vt:lpstr>
      <vt:lpstr>Mine detector- Krzysio</vt:lpstr>
      <vt:lpstr>Prezentacja programu PowerPoint</vt:lpstr>
      <vt:lpstr>Motywacja do stworzenia projektu</vt:lpstr>
      <vt:lpstr>Opis działań</vt:lpstr>
      <vt:lpstr>Innowacyjność projektu</vt:lpstr>
      <vt:lpstr>Podsumowanie</vt:lpstr>
      <vt:lpstr>DZIĘKUJEMY   ZA UWAGĘ!!!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 detector- Krzysio</dc:title>
  <dc:creator>Patrycja</dc:creator>
  <cp:lastModifiedBy>Patrycja</cp:lastModifiedBy>
  <cp:revision>3</cp:revision>
  <dcterms:created xsi:type="dcterms:W3CDTF">2023-03-22T19:38:20Z</dcterms:created>
  <dcterms:modified xsi:type="dcterms:W3CDTF">2023-03-23T15:04:02Z</dcterms:modified>
</cp:coreProperties>
</file>