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1" autoAdjust="0"/>
    <p:restoredTop sz="94660"/>
  </p:normalViewPr>
  <p:slideViewPr>
    <p:cSldViewPr snapToGrid="0">
      <p:cViewPr varScale="1">
        <p:scale>
          <a:sx n="79" d="100"/>
          <a:sy n="79" d="100"/>
        </p:scale>
        <p:origin x="8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503C4-60E3-4009-A9D1-21EB651E1D22}" type="datetimeFigureOut">
              <a:rPr lang="pl-PL" smtClean="0"/>
              <a:t>19.04.2022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C57A-39FD-4617-B835-72CCA69723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9100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503C4-60E3-4009-A9D1-21EB651E1D22}" type="datetimeFigureOut">
              <a:rPr lang="pl-PL" smtClean="0"/>
              <a:t>19.04.2022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C57A-39FD-4617-B835-72CCA69723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8058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503C4-60E3-4009-A9D1-21EB651E1D22}" type="datetimeFigureOut">
              <a:rPr lang="pl-PL" smtClean="0"/>
              <a:t>19.04.2022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C57A-39FD-4617-B835-72CCA697231D}" type="slidenum">
              <a:rPr lang="pl-PL" smtClean="0"/>
              <a:t>‹#›</a:t>
            </a:fld>
            <a:endParaRPr lang="pl-P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70570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503C4-60E3-4009-A9D1-21EB651E1D22}" type="datetimeFigureOut">
              <a:rPr lang="pl-PL" smtClean="0"/>
              <a:t>19.04.2022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C57A-39FD-4617-B835-72CCA69723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188625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503C4-60E3-4009-A9D1-21EB651E1D22}" type="datetimeFigureOut">
              <a:rPr lang="pl-PL" smtClean="0"/>
              <a:t>19.04.2022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C57A-39FD-4617-B835-72CCA697231D}" type="slidenum">
              <a:rPr lang="pl-PL" smtClean="0"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61192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503C4-60E3-4009-A9D1-21EB651E1D22}" type="datetimeFigureOut">
              <a:rPr lang="pl-PL" smtClean="0"/>
              <a:t>19.04.2022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C57A-39FD-4617-B835-72CCA69723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04834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503C4-60E3-4009-A9D1-21EB651E1D22}" type="datetimeFigureOut">
              <a:rPr lang="pl-PL" smtClean="0"/>
              <a:t>19.04.2022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C57A-39FD-4617-B835-72CCA69723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27487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503C4-60E3-4009-A9D1-21EB651E1D22}" type="datetimeFigureOut">
              <a:rPr lang="pl-PL" smtClean="0"/>
              <a:t>19.04.2022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C57A-39FD-4617-B835-72CCA69723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75884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503C4-60E3-4009-A9D1-21EB651E1D22}" type="datetimeFigureOut">
              <a:rPr lang="pl-PL" smtClean="0"/>
              <a:t>19.04.2022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C57A-39FD-4617-B835-72CCA69723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8927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503C4-60E3-4009-A9D1-21EB651E1D22}" type="datetimeFigureOut">
              <a:rPr lang="pl-PL" smtClean="0"/>
              <a:t>19.04.2022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C57A-39FD-4617-B835-72CCA69723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7644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503C4-60E3-4009-A9D1-21EB651E1D22}" type="datetimeFigureOut">
              <a:rPr lang="pl-PL" smtClean="0"/>
              <a:t>19.04.2022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C57A-39FD-4617-B835-72CCA69723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6492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503C4-60E3-4009-A9D1-21EB651E1D22}" type="datetimeFigureOut">
              <a:rPr lang="pl-PL" smtClean="0"/>
              <a:t>19.04.2022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C57A-39FD-4617-B835-72CCA69723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2766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503C4-60E3-4009-A9D1-21EB651E1D22}" type="datetimeFigureOut">
              <a:rPr lang="pl-PL" smtClean="0"/>
              <a:t>19.04.2022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C57A-39FD-4617-B835-72CCA69723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7132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503C4-60E3-4009-A9D1-21EB651E1D22}" type="datetimeFigureOut">
              <a:rPr lang="pl-PL" smtClean="0"/>
              <a:t>19.04.2022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C57A-39FD-4617-B835-72CCA69723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7566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503C4-60E3-4009-A9D1-21EB651E1D22}" type="datetimeFigureOut">
              <a:rPr lang="pl-PL" smtClean="0"/>
              <a:t>19.04.2022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C57A-39FD-4617-B835-72CCA69723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34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503C4-60E3-4009-A9D1-21EB651E1D22}" type="datetimeFigureOut">
              <a:rPr lang="pl-PL" smtClean="0"/>
              <a:t>19.04.2022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8C57A-39FD-4617-B835-72CCA69723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9218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503C4-60E3-4009-A9D1-21EB651E1D22}" type="datetimeFigureOut">
              <a:rPr lang="pl-PL" smtClean="0"/>
              <a:t>19.04.2022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708C57A-39FD-4617-B835-72CCA697231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3220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ingapps.org/view24877303" TargetMode="External"/><Relationship Id="rId7" Type="http://schemas.openxmlformats.org/officeDocument/2006/relationships/image" Target="../media/image1.jpeg"/><Relationship Id="rId2" Type="http://schemas.openxmlformats.org/officeDocument/2006/relationships/hyperlink" Target="https://wordwall.net/pl/resource/3118951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earningapps.org/watch?v=ph3dvyq1k22" TargetMode="External"/><Relationship Id="rId5" Type="http://schemas.openxmlformats.org/officeDocument/2006/relationships/hyperlink" Target="https://learningapps.org/view24646636" TargetMode="External"/><Relationship Id="rId4" Type="http://schemas.openxmlformats.org/officeDocument/2006/relationships/hyperlink" Target="https://learningapps.org/view24646736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E3DA9A-F444-46F3-B682-A4642A4926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pl-PL" dirty="0"/>
            </a:br>
            <a:endParaRPr lang="pl-PL" dirty="0"/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5FBF14A3-D894-40EA-8987-E65B9046DC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0800000" flipV="1">
            <a:off x="1507067" y="670559"/>
            <a:ext cx="7766936" cy="1127545"/>
          </a:xfrm>
        </p:spPr>
        <p:txBody>
          <a:bodyPr/>
          <a:lstStyle/>
          <a:p>
            <a:pPr algn="ctr"/>
            <a:r>
              <a:rPr lang="pl-PL" sz="4000" dirty="0">
                <a:solidFill>
                  <a:srgbClr val="0070C0"/>
                </a:solidFill>
              </a:rPr>
              <a:t>PIKNIK MATEMATYCZNY</a:t>
            </a:r>
          </a:p>
          <a:p>
            <a:r>
              <a:rPr lang="pl-PL" dirty="0"/>
              <a:t>Szkoła Podstawowa Milenium im. Jana Pawła II w Popowie Kościelnym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339100C3-9187-4441-87A0-30A46F497E5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557" y="2137739"/>
            <a:ext cx="4954860" cy="42581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79470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DB943C9-CC25-4B41-90FE-17A336BA1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67543"/>
            <a:ext cx="8596668" cy="4473819"/>
          </a:xfrm>
        </p:spPr>
        <p:txBody>
          <a:bodyPr/>
          <a:lstStyle/>
          <a:p>
            <a:r>
              <a:rPr lang="pl-PL" sz="2800" b="1" dirty="0">
                <a:solidFill>
                  <a:srgbClr val="0070C0"/>
                </a:solidFill>
              </a:rPr>
              <a:t>Drodzy Uczniowie!</a:t>
            </a:r>
          </a:p>
          <a:p>
            <a:pPr algn="ctr"/>
            <a:r>
              <a:rPr lang="pl-PL" dirty="0"/>
              <a:t>W ramach realizacji projektu Matematyczna skrzynia pomysłów powstały gry,  min.: quizy, </a:t>
            </a:r>
            <a:r>
              <a:rPr lang="pl-PL" dirty="0" err="1"/>
              <a:t>sudoku</a:t>
            </a:r>
            <a:r>
              <a:rPr lang="pl-PL" dirty="0"/>
              <a:t>, krzyżówki, łamigłówki matematyczne, gry planszowe, domina matematyczne, tangramy. </a:t>
            </a:r>
          </a:p>
          <a:p>
            <a:pPr algn="ctr"/>
            <a:endParaRPr lang="pl-PL" dirty="0"/>
          </a:p>
          <a:p>
            <a:pPr algn="ctr"/>
            <a:r>
              <a:rPr lang="pl-PL" dirty="0"/>
              <a:t>Możecie  korzystać z pomocy dydaktycznych nie tylko podczas lekcji, ale przerw śródlekcyjnych na terenie szkoły oraz w Zielonym </a:t>
            </a:r>
            <a:r>
              <a:rPr lang="pl-PL" dirty="0" err="1"/>
              <a:t>Zakatku</a:t>
            </a:r>
            <a:r>
              <a:rPr lang="pl-PL" dirty="0"/>
              <a:t>.</a:t>
            </a:r>
          </a:p>
          <a:p>
            <a:pPr algn="ctr"/>
            <a:endParaRPr lang="pl-PL" dirty="0"/>
          </a:p>
          <a:p>
            <a:pPr algn="ctr"/>
            <a:r>
              <a:rPr lang="pl-PL" b="1" dirty="0">
                <a:solidFill>
                  <a:srgbClr val="FF0000"/>
                </a:solidFill>
              </a:rPr>
              <a:t>Pamiętajcie, że gry mają być inspiracją dla każdego, dbajcie o nie!</a:t>
            </a:r>
          </a:p>
          <a:p>
            <a:endParaRPr lang="pl-PL" dirty="0"/>
          </a:p>
          <a:p>
            <a:pPr algn="ctr"/>
            <a:r>
              <a:rPr lang="pl-PL" b="1" dirty="0">
                <a:solidFill>
                  <a:srgbClr val="00B050"/>
                </a:solidFill>
              </a:rPr>
              <a:t>Zapraszamy do wspólnej zabawy!</a:t>
            </a:r>
          </a:p>
        </p:txBody>
      </p:sp>
      <p:sp>
        <p:nvSpPr>
          <p:cNvPr id="7" name="Tytuł 6">
            <a:extLst>
              <a:ext uri="{FF2B5EF4-FFF2-40B4-BE49-F238E27FC236}">
                <a16:creationId xmlns:a16="http://schemas.microsoft.com/office/drawing/2014/main" id="{1EEE4DD4-8E91-4CA9-BCB4-60A7653B2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solidFill>
                  <a:srgbClr val="00B050"/>
                </a:solidFill>
              </a:rPr>
              <a:t>Piknik Matematyczny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52210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7C157F-9C15-49DD-8C9E-760136964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solidFill>
                  <a:srgbClr val="00B050"/>
                </a:solidFill>
              </a:rPr>
              <a:t>Piknik Matematyczny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8837005-E649-44CF-ACE3-703C4C33A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6251"/>
            <a:ext cx="8596668" cy="4465111"/>
          </a:xfrm>
        </p:spPr>
        <p:txBody>
          <a:bodyPr/>
          <a:lstStyle/>
          <a:p>
            <a:r>
              <a:rPr lang="pl-PL" dirty="0"/>
              <a:t>Skopiuj link lub odczytaj kod kreskowy.</a:t>
            </a:r>
          </a:p>
          <a:p>
            <a:r>
              <a:rPr lang="pl-PL" dirty="0"/>
              <a:t>Udanej zabawy!</a:t>
            </a:r>
          </a:p>
        </p:txBody>
      </p:sp>
      <p:pic>
        <p:nvPicPr>
          <p:cNvPr id="4" name="qrcodeimg" descr="https://learningapps.org/qrcode.php?id=pbovuykgj22">
            <a:extLst>
              <a:ext uri="{FF2B5EF4-FFF2-40B4-BE49-F238E27FC236}">
                <a16:creationId xmlns:a16="http://schemas.microsoft.com/office/drawing/2014/main" id="{BDFE3529-768C-40F1-A61C-59D2DE53ED5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492" y="2530929"/>
            <a:ext cx="2750820" cy="2750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qrcodeimg" descr="https://learningapps.org/qrcode.php?id=pa45epamt22">
            <a:extLst>
              <a:ext uri="{FF2B5EF4-FFF2-40B4-BE49-F238E27FC236}">
                <a16:creationId xmlns:a16="http://schemas.microsoft.com/office/drawing/2014/main" id="{36E0D583-512E-497B-A892-DEC9E3CC702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1960" y="3351502"/>
            <a:ext cx="2689860" cy="26898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53398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D2E7136-D3E3-46D5-BAD8-A0375F2A6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solidFill>
                  <a:srgbClr val="00B050"/>
                </a:solidFill>
              </a:rPr>
              <a:t>Piknik Matematyczny</a:t>
            </a:r>
            <a:endParaRPr lang="pl-PL" dirty="0"/>
          </a:p>
        </p:txBody>
      </p:sp>
      <p:pic>
        <p:nvPicPr>
          <p:cNvPr id="4" name="qrcodeimg" descr="https://learningapps.org/qrcode.php?id=paipqtwxa22">
            <a:extLst>
              <a:ext uri="{FF2B5EF4-FFF2-40B4-BE49-F238E27FC236}">
                <a16:creationId xmlns:a16="http://schemas.microsoft.com/office/drawing/2014/main" id="{D23E02DC-A7BA-4313-A5FF-240C5174BD55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446" y="2090057"/>
            <a:ext cx="3339571" cy="335107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qrcodeimg" descr="https://learningapps.org/qrcode.php?id=p4a1c70i522">
            <a:extLst>
              <a:ext uri="{FF2B5EF4-FFF2-40B4-BE49-F238E27FC236}">
                <a16:creationId xmlns:a16="http://schemas.microsoft.com/office/drawing/2014/main" id="{5AC486DD-E707-4CF3-BB1C-6CC97B97C1F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8992" y="2800803"/>
            <a:ext cx="3107328" cy="31922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03760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C864BA-3652-4FCD-B129-2C0A0582C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solidFill>
                  <a:srgbClr val="00B050"/>
                </a:solidFill>
              </a:rPr>
              <a:t>Piknik Matematyczny</a:t>
            </a:r>
            <a:endParaRPr lang="pl-PL" dirty="0"/>
          </a:p>
        </p:txBody>
      </p:sp>
      <p:pic>
        <p:nvPicPr>
          <p:cNvPr id="4" name="qrcodeimg" descr="https://learningapps.org/qrcode.php?id=pwjgz03pj22">
            <a:extLst>
              <a:ext uri="{FF2B5EF4-FFF2-40B4-BE49-F238E27FC236}">
                <a16:creationId xmlns:a16="http://schemas.microsoft.com/office/drawing/2014/main" id="{F245671D-83FB-4327-89C8-346D7A100286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0125" y="3265714"/>
            <a:ext cx="2815001" cy="28198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qrcodeimg" descr="https://learningapps.org/qrcode.php?id=poco2xyda22">
            <a:extLst>
              <a:ext uri="{FF2B5EF4-FFF2-40B4-BE49-F238E27FC236}">
                <a16:creationId xmlns:a16="http://schemas.microsoft.com/office/drawing/2014/main" id="{70D75DB3-30FA-429F-92E4-D668251F5D16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6998" y="2252981"/>
            <a:ext cx="2674620" cy="26746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5248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7278BC-BF09-4F40-8339-2683924C5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128" y="592183"/>
            <a:ext cx="8596668" cy="1320800"/>
          </a:xfrm>
        </p:spPr>
        <p:txBody>
          <a:bodyPr/>
          <a:lstStyle/>
          <a:p>
            <a:r>
              <a:rPr lang="pl-PL" b="1" dirty="0">
                <a:solidFill>
                  <a:srgbClr val="00B050"/>
                </a:solidFill>
              </a:rPr>
              <a:t>Piknik Matematyczny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91A5497-BA21-449D-A930-5A311B6EEC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889383"/>
            <a:ext cx="8596668" cy="3151979"/>
          </a:xfrm>
        </p:spPr>
        <p:txBody>
          <a:bodyPr/>
          <a:lstStyle/>
          <a:p>
            <a:r>
              <a:rPr lang="pl-PL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https://wordwall.net/pl/resource/31189517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pl-PL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https://learningapps.org/view24877303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pl-PL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https://learningapps.org/view24646736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pl-PL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https://learningapps.org/view24646636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pl-PL" dirty="0">
                <a:solidFill>
                  <a:schemeClr val="tx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https://learningapps.org/watch?v=ph3dvyq1k22</a:t>
            </a:r>
            <a:endParaRPr lang="pl-PL" dirty="0">
              <a:solidFill>
                <a:schemeClr val="tx1"/>
              </a:solidFill>
            </a:endParaRPr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1607586C-C2DA-4567-B5AC-55CF7B5ACD5E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5040" y="103463"/>
            <a:ext cx="2699657" cy="25815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34503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8092341-ED26-492E-8E28-1DDA27E9C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solidFill>
                  <a:srgbClr val="00B050"/>
                </a:solidFill>
              </a:rPr>
              <a:t>Piknik Matematyczny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19E4A95-76B7-4E31-BA07-1B2F8A0BD6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221828"/>
            <a:ext cx="8596668" cy="819534"/>
          </a:xfrm>
        </p:spPr>
        <p:txBody>
          <a:bodyPr>
            <a:normAutofit/>
          </a:bodyPr>
          <a:lstStyle/>
          <a:p>
            <a:pPr algn="ctr"/>
            <a:r>
              <a:rPr lang="pl-PL" sz="2400" dirty="0"/>
              <a:t>Dziękujemy za uwagę!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8E9210AC-E324-4EA3-9E02-487EDC95B5B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137" y="1636172"/>
            <a:ext cx="2699657" cy="25815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93770124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688</TotalTime>
  <Words>156</Words>
  <Application>Microsoft Office PowerPoint</Application>
  <PresentationFormat>Panoramiczny</PresentationFormat>
  <Paragraphs>25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Faseta</vt:lpstr>
      <vt:lpstr> </vt:lpstr>
      <vt:lpstr>Piknik Matematyczny</vt:lpstr>
      <vt:lpstr>Piknik Matematyczny</vt:lpstr>
      <vt:lpstr>Piknik Matematyczny</vt:lpstr>
      <vt:lpstr>Piknik Matematyczny</vt:lpstr>
      <vt:lpstr>Piknik Matematyczny</vt:lpstr>
      <vt:lpstr>Piknik Matematyczny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Wiesława Pakulska</dc:creator>
  <cp:lastModifiedBy>Wiesława Pakulska</cp:lastModifiedBy>
  <cp:revision>8</cp:revision>
  <dcterms:created xsi:type="dcterms:W3CDTF">2022-04-07T19:08:44Z</dcterms:created>
  <dcterms:modified xsi:type="dcterms:W3CDTF">2022-04-19T22:04:12Z</dcterms:modified>
</cp:coreProperties>
</file>