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6873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9475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6398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28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8486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286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5844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51047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35035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556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055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8A90D5-8457-4C00-B960-79D193CE8117}" type="datetimeFigureOut">
              <a:rPr lang="pl-PL" smtClean="0"/>
              <a:t>19.01.2022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ED79-007F-471E-8E73-B1526F17E05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026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A273DD2-F209-458F-90D2-8E74ABFBE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pl-PL" sz="4700">
                <a:solidFill>
                  <a:schemeClr val="bg1"/>
                </a:solidFill>
              </a:rPr>
              <a:t>Jak motywować młodzież do nauki języka niemieckiego?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60644EA-0A5A-4765-AAC3-BB9185A29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endParaRPr lang="pl-PL" sz="2000">
              <a:solidFill>
                <a:schemeClr val="bg1"/>
              </a:solidFill>
            </a:endParaRPr>
          </a:p>
        </p:txBody>
      </p:sp>
      <p:pic>
        <p:nvPicPr>
          <p:cNvPr id="1026" name="Picture 2" descr="Znalezione obrazy dla zapytania j.niemiecki">
            <a:extLst>
              <a:ext uri="{FF2B5EF4-FFF2-40B4-BE49-F238E27FC236}">
                <a16:creationId xmlns:a16="http://schemas.microsoft.com/office/drawing/2014/main" id="{2834058C-5F8E-4DFA-9AA1-2F4E8BBCA6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9382" y="619335"/>
            <a:ext cx="4047843" cy="4251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4423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A69399-F48C-4ADE-AF59-85BE72FA6F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875" y="814389"/>
            <a:ext cx="5953125" cy="5886450"/>
          </a:xfrm>
        </p:spPr>
        <p:txBody>
          <a:bodyPr anchor="t">
            <a:normAutofit/>
          </a:bodyPr>
          <a:lstStyle/>
          <a:p>
            <a:pPr algn="l"/>
            <a:r>
              <a:rPr lang="pl-PL" sz="4800" dirty="0"/>
              <a:t>PROJEKT: </a:t>
            </a:r>
            <a:br>
              <a:rPr lang="pl-PL" sz="4800" dirty="0"/>
            </a:br>
            <a:r>
              <a:rPr lang="pl-PL" sz="4800" dirty="0"/>
              <a:t>„Język niemiecki w branży gastronomiczno-hotelarskiej”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BDB0C03-B452-423B-8CB3-F990BDD8AD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804673" y="3320859"/>
            <a:ext cx="4662678" cy="45719"/>
          </a:xfrm>
        </p:spPr>
        <p:txBody>
          <a:bodyPr anchor="b">
            <a:normAutofit fontScale="25000" lnSpcReduction="20000"/>
          </a:bodyPr>
          <a:lstStyle/>
          <a:p>
            <a:pPr algn="l"/>
            <a:endParaRPr lang="pl-PL" sz="2000" dirty="0">
              <a:solidFill>
                <a:schemeClr val="bg1"/>
              </a:solidFill>
            </a:endParaRPr>
          </a:p>
        </p:txBody>
      </p:sp>
      <p:pic>
        <p:nvPicPr>
          <p:cNvPr id="2050" name="Picture 2" descr="Znalezione obrazy dla zapytania j.niemiecki">
            <a:extLst>
              <a:ext uri="{FF2B5EF4-FFF2-40B4-BE49-F238E27FC236}">
                <a16:creationId xmlns:a16="http://schemas.microsoft.com/office/drawing/2014/main" id="{8F296971-56DB-4569-872F-AC9C57031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0424" y="2570709"/>
            <a:ext cx="4333875" cy="2883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939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az 4" descr="Obraz zawierający akcesorium, parasol, rysunek&#10;&#10;Opis wygenerowany automatycznie">
            <a:extLst>
              <a:ext uri="{FF2B5EF4-FFF2-40B4-BE49-F238E27FC236}">
                <a16:creationId xmlns:a16="http://schemas.microsoft.com/office/drawing/2014/main" id="{0F195D66-2AA8-4AE1-B712-DD41E4AD95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7104" y="416924"/>
            <a:ext cx="8747557" cy="4581178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3E893D2C-DE65-4978-9CD0-D625A9B16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7240" y="5444835"/>
            <a:ext cx="9095651" cy="830231"/>
          </a:xfrm>
        </p:spPr>
        <p:txBody>
          <a:bodyPr>
            <a:normAutofit/>
          </a:bodyPr>
          <a:lstStyle/>
          <a:p>
            <a:pPr algn="l"/>
            <a:endParaRPr lang="pl-PL" sz="4000" dirty="0">
              <a:solidFill>
                <a:srgbClr val="000000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70B4DB5-F8E2-4319-9561-1D7BC03707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7240" y="6275067"/>
            <a:ext cx="9095651" cy="347473"/>
          </a:xfrm>
        </p:spPr>
        <p:txBody>
          <a:bodyPr>
            <a:normAutofit/>
          </a:bodyPr>
          <a:lstStyle/>
          <a:p>
            <a:pPr algn="l"/>
            <a:endParaRPr lang="pl-PL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21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F3E404A-D6DA-4F94-904B-E902ED117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3" y="3320859"/>
            <a:ext cx="4573475" cy="2076333"/>
          </a:xfrm>
        </p:spPr>
        <p:txBody>
          <a:bodyPr anchor="t">
            <a:normAutofit/>
          </a:bodyPr>
          <a:lstStyle/>
          <a:p>
            <a:pPr algn="l"/>
            <a:r>
              <a:rPr lang="pl-PL" sz="4800" dirty="0"/>
              <a:t>Warto zacząć już w przedszkolu!!!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F4AC541-08F3-42B8-A6A3-FF4A12F28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3" y="2348680"/>
            <a:ext cx="4662678" cy="972180"/>
          </a:xfrm>
        </p:spPr>
        <p:txBody>
          <a:bodyPr anchor="b">
            <a:normAutofit/>
          </a:bodyPr>
          <a:lstStyle/>
          <a:p>
            <a:pPr algn="l"/>
            <a:endParaRPr lang="pl-PL" sz="2000">
              <a:solidFill>
                <a:schemeClr val="bg1"/>
              </a:solidFill>
            </a:endParaRPr>
          </a:p>
        </p:txBody>
      </p:sp>
      <p:pic>
        <p:nvPicPr>
          <p:cNvPr id="5" name="Obraz 4" descr="Obraz zawierający rysunek&#10;&#10;Opis wygenerowany automatycznie">
            <a:extLst>
              <a:ext uri="{FF2B5EF4-FFF2-40B4-BE49-F238E27FC236}">
                <a16:creationId xmlns:a16="http://schemas.microsoft.com/office/drawing/2014/main" id="{3C307DB4-5DF9-409D-ABD2-6D88BC7219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0424" y="2810453"/>
            <a:ext cx="4333875" cy="240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33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C19880-92A9-48FA-8E17-1191CDD811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7538" y="4135349"/>
            <a:ext cx="11139854" cy="2244901"/>
          </a:xfrm>
        </p:spPr>
        <p:txBody>
          <a:bodyPr>
            <a:normAutofit/>
          </a:bodyPr>
          <a:lstStyle/>
          <a:p>
            <a:r>
              <a:rPr lang="pl-PL" sz="54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64EE3C3-6C35-403F-BB66-8F4EA4240D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5139" y="4678310"/>
            <a:ext cx="11387191" cy="1799491"/>
          </a:xfrm>
        </p:spPr>
        <p:txBody>
          <a:bodyPr>
            <a:normAutofit fontScale="62500" lnSpcReduction="20000"/>
          </a:bodyPr>
          <a:lstStyle/>
          <a:p>
            <a:r>
              <a:rPr lang="pl-PL" sz="500" dirty="0">
                <a:solidFill>
                  <a:srgbClr val="E7E6E6"/>
                </a:solidFill>
              </a:rPr>
              <a:t>A NAUKA</a:t>
            </a:r>
          </a:p>
          <a:p>
            <a:endParaRPr lang="pl-PL" sz="500" dirty="0">
              <a:solidFill>
                <a:srgbClr val="E7E6E6"/>
              </a:solidFill>
            </a:endParaRPr>
          </a:p>
          <a:p>
            <a:r>
              <a:rPr lang="pl-PL" sz="5400" dirty="0">
                <a:solidFill>
                  <a:srgbClr val="E7E6E6"/>
                </a:solidFill>
              </a:rPr>
              <a:t>A NAUKA  BĘDZIE ŁATWA, PROSTA </a:t>
            </a:r>
          </a:p>
          <a:p>
            <a:endParaRPr lang="pl-PL" sz="5400" dirty="0">
              <a:solidFill>
                <a:srgbClr val="E7E6E6"/>
              </a:solidFill>
            </a:endParaRPr>
          </a:p>
          <a:p>
            <a:r>
              <a:rPr lang="pl-PL" sz="5400" dirty="0">
                <a:solidFill>
                  <a:srgbClr val="E7E6E6"/>
                </a:solidFill>
              </a:rPr>
              <a:t>I PRZYJEMNA!!!                                </a:t>
            </a:r>
          </a:p>
        </p:txBody>
      </p:sp>
      <p:pic>
        <p:nvPicPr>
          <p:cNvPr id="5" name="Obraz 4" descr="Obraz zawierający rysunek&#10;&#10;Opis wygenerowany automatycznie">
            <a:extLst>
              <a:ext uri="{FF2B5EF4-FFF2-40B4-BE49-F238E27FC236}">
                <a16:creationId xmlns:a16="http://schemas.microsoft.com/office/drawing/2014/main" id="{477E8863-4080-4517-B26B-791D35E30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040" y="1023599"/>
            <a:ext cx="3425609" cy="2565900"/>
          </a:xfrm>
          <a:prstGeom prst="rect">
            <a:avLst/>
          </a:prstGeom>
        </p:spPr>
      </p:pic>
      <p:pic>
        <p:nvPicPr>
          <p:cNvPr id="7" name="Obraz 6" descr="Obraz zawierający rysunek&#10;&#10;Opis wygenerowany automatycznie">
            <a:extLst>
              <a:ext uri="{FF2B5EF4-FFF2-40B4-BE49-F238E27FC236}">
                <a16:creationId xmlns:a16="http://schemas.microsoft.com/office/drawing/2014/main" id="{14731CB4-B56E-44E0-9CF4-EB6BB1B575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85729" y="1020710"/>
            <a:ext cx="3433324" cy="2571678"/>
          </a:xfrm>
          <a:prstGeom prst="rect">
            <a:avLst/>
          </a:prstGeom>
        </p:spPr>
      </p:pic>
      <p:pic>
        <p:nvPicPr>
          <p:cNvPr id="9" name="Obraz 8" descr="Obraz zawierający rysunek, nóż&#10;&#10;Opis wygenerowany automatycznie">
            <a:extLst>
              <a:ext uri="{FF2B5EF4-FFF2-40B4-BE49-F238E27FC236}">
                <a16:creationId xmlns:a16="http://schemas.microsoft.com/office/drawing/2014/main" id="{D489C999-E0D9-48CA-82F4-A2BEAFCDA7D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036" y="330045"/>
            <a:ext cx="3201294" cy="3997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903881"/>
      </p:ext>
    </p:extLst>
  </p:cSld>
  <p:clrMapOvr>
    <a:masterClrMapping/>
  </p:clrMapOvr>
  <p:transition spd="slow" advTm="3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4" name="Rectangle 53">
            <a:extLst>
              <a:ext uri="{FF2B5EF4-FFF2-40B4-BE49-F238E27FC236}">
                <a16:creationId xmlns:a16="http://schemas.microsoft.com/office/drawing/2014/main" id="{16F9E488-0718-4E1E-9D12-26779F6062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3EEF31B5-29D8-4928-9529-187157CC88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6920" y="2945523"/>
            <a:ext cx="4638364" cy="2678191"/>
          </a:xfrm>
        </p:spPr>
        <p:txBody>
          <a:bodyPr anchor="t">
            <a:normAutofit/>
          </a:bodyPr>
          <a:lstStyle/>
          <a:p>
            <a:pPr algn="l"/>
            <a:r>
              <a:rPr lang="pl-PL" sz="3400" dirty="0">
                <a:solidFill>
                  <a:srgbClr val="FF0000"/>
                </a:solidFill>
              </a:rPr>
              <a:t>„Język niemiecki </a:t>
            </a:r>
            <a:br>
              <a:rPr lang="pl-PL" sz="3400" dirty="0">
                <a:solidFill>
                  <a:srgbClr val="FF0000"/>
                </a:solidFill>
              </a:rPr>
            </a:br>
            <a:r>
              <a:rPr lang="pl-PL" sz="3400" dirty="0">
                <a:solidFill>
                  <a:srgbClr val="FF0000"/>
                </a:solidFill>
              </a:rPr>
              <a:t>w branży gastronomiczno-hotelarskiej”</a:t>
            </a:r>
            <a:br>
              <a:rPr lang="pl-PL" sz="3400" dirty="0">
                <a:solidFill>
                  <a:srgbClr val="FF0000"/>
                </a:solidFill>
              </a:rPr>
            </a:br>
            <a:endParaRPr lang="pl-PL" sz="3400" i="1" dirty="0">
              <a:solidFill>
                <a:srgbClr val="FF000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FA6F8ABB-6C5D-4349-9E1B-198D1ABF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493" y="1333265"/>
            <a:ext cx="4840399" cy="4290450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noFill/>
          <a:ln w="50800" cmpd="sng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949CB126-6500-4698-8A05-B9A937631A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1480" y="2011679"/>
            <a:ext cx="5013661" cy="905897"/>
          </a:xfrm>
        </p:spPr>
        <p:txBody>
          <a:bodyPr anchor="b">
            <a:normAutofit/>
          </a:bodyPr>
          <a:lstStyle/>
          <a:p>
            <a:pPr algn="l"/>
            <a:r>
              <a:rPr lang="pl-PL" dirty="0">
                <a:solidFill>
                  <a:srgbClr val="FFFF00"/>
                </a:solidFill>
              </a:rPr>
              <a:t>www.projektanciedukacji.pl</a:t>
            </a:r>
          </a:p>
        </p:txBody>
      </p:sp>
      <p:grpSp>
        <p:nvGrpSpPr>
          <p:cNvPr id="58" name="Group 57">
            <a:extLst>
              <a:ext uri="{FF2B5EF4-FFF2-40B4-BE49-F238E27FC236}">
                <a16:creationId xmlns:a16="http://schemas.microsoft.com/office/drawing/2014/main" id="{5CA4BCD1-F813-4A68-8727-7A3DE67AC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31480" y="1075612"/>
            <a:ext cx="1128382" cy="847206"/>
            <a:chOff x="7393391" y="1075612"/>
            <a:chExt cx="1128382" cy="847206"/>
          </a:xfrm>
        </p:grpSpPr>
        <p:sp>
          <p:nvSpPr>
            <p:cNvPr id="59" name="Freeform 5">
              <a:extLst>
                <a:ext uri="{FF2B5EF4-FFF2-40B4-BE49-F238E27FC236}">
                  <a16:creationId xmlns:a16="http://schemas.microsoft.com/office/drawing/2014/main" id="{A152F29E-C625-4313-96BF-5675B357C0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93391" y="1327438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">
              <a:extLst>
                <a:ext uri="{FF2B5EF4-FFF2-40B4-BE49-F238E27FC236}">
                  <a16:creationId xmlns:a16="http://schemas.microsoft.com/office/drawing/2014/main" id="{C2A5CB78-6497-4151-83B6-568BD27EC5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971281" y="1075612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pic>
        <p:nvPicPr>
          <p:cNvPr id="11" name="Obraz 10">
            <a:extLst>
              <a:ext uri="{FF2B5EF4-FFF2-40B4-BE49-F238E27FC236}">
                <a16:creationId xmlns:a16="http://schemas.microsoft.com/office/drawing/2014/main" id="{1DDD0B42-DD31-40DD-BC41-5505E2DD0C7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833" r="-1" b="117"/>
          <a:stretch/>
        </p:blipFill>
        <p:spPr>
          <a:xfrm>
            <a:off x="7062982" y="2681192"/>
            <a:ext cx="2963421" cy="1594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717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Bar dir="vert"/>
      </p:transition>
    </mc:Choice>
    <mc:Fallback>
      <p:transition spd="slow" advClick="0" advTm="2000">
        <p:randomBa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</TotalTime>
  <Words>50</Words>
  <Application>Microsoft Office PowerPoint</Application>
  <PresentationFormat>Panoramiczny</PresentationFormat>
  <Paragraphs>11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1" baseType="lpstr">
      <vt:lpstr>Arial</vt:lpstr>
      <vt:lpstr>Bahnschrift SemiLight</vt:lpstr>
      <vt:lpstr>Calibri</vt:lpstr>
      <vt:lpstr>Calibri Light</vt:lpstr>
      <vt:lpstr>Office Theme</vt:lpstr>
      <vt:lpstr>Jak motywować młodzież do nauki języka niemieckiego?</vt:lpstr>
      <vt:lpstr>PROJEKT:  „Język niemiecki w branży gastronomiczno-hotelarskiej”</vt:lpstr>
      <vt:lpstr>Prezentacja programu PowerPoint</vt:lpstr>
      <vt:lpstr>Warto zacząć już w przedszkolu!!!</vt:lpstr>
      <vt:lpstr> </vt:lpstr>
      <vt:lpstr>„Język niemiecki  w branży gastronomiczno-hotelarskiej”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Jak motywować młodzież do nauki języka niemieckiego?</dc:title>
  <dc:creator>Ewa</dc:creator>
  <cp:lastModifiedBy>Ewa Bożek</cp:lastModifiedBy>
  <cp:revision>10</cp:revision>
  <dcterms:created xsi:type="dcterms:W3CDTF">2019-10-16T09:49:28Z</dcterms:created>
  <dcterms:modified xsi:type="dcterms:W3CDTF">2022-01-19T17:23:55Z</dcterms:modified>
</cp:coreProperties>
</file>