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0" r:id="rId6"/>
    <p:sldId id="258" r:id="rId7"/>
    <p:sldId id="266" r:id="rId8"/>
    <p:sldId id="262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79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42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01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81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7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54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73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31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5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13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05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33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0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00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83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19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90B1-9119-43D6-B986-DC8EF6860594}" type="datetimeFigureOut">
              <a:rPr lang="pl-PL" smtClean="0"/>
              <a:t>19.01.2022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5653-822B-4CCD-904E-052FCFB759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48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64183-2655-4320-8649-392E0A70B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SZKÓŁ IM. PROF. J. GROSZKOWSKIEGO W MIELCU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6CD3E3-7AD3-479F-8168-BDE1E3ADD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Obraz zawierający zdjęcie, pokazywanie&#10;&#10;Opis wygenerowany przy wysokim poziomie pewności">
            <a:extLst>
              <a:ext uri="{FF2B5EF4-FFF2-40B4-BE49-F238E27FC236}">
                <a16:creationId xmlns:a16="http://schemas.microsoft.com/office/drawing/2014/main" id="{ECA9B696-5A21-41DB-9FB8-E3457346F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93" y="3629910"/>
            <a:ext cx="2936013" cy="16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drzewo, zewnętrzne, podłoże, niebo&#10;&#10;Opis wygenerowany przy bardzo wysokim poziomie pewności">
            <a:extLst>
              <a:ext uri="{FF2B5EF4-FFF2-40B4-BE49-F238E27FC236}">
                <a16:creationId xmlns:a16="http://schemas.microsoft.com/office/drawing/2014/main" id="{197BF7CA-1CF8-40E4-9A9B-DFD2D6917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1" b="11663"/>
          <a:stretch/>
        </p:blipFill>
        <p:spPr>
          <a:xfrm>
            <a:off x="913795" y="643466"/>
            <a:ext cx="10276720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1B0D2F-8F4A-4952-96EC-788C222E4E2D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900AE3E6-505F-44E6-BF17-997A6545697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00800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843E4075-5CE4-4DD6-963F-505A2588093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008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5245BC-3724-4DC2-9A65-6BAA8568B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76" y="1150070"/>
            <a:ext cx="10323354" cy="3827282"/>
          </a:xfrm>
        </p:spPr>
        <p:txBody>
          <a:bodyPr>
            <a:normAutofit fontScale="90000"/>
          </a:bodyPr>
          <a:lstStyle/>
          <a:p>
            <a:r>
              <a:rPr lang="pl-PL" sz="4400" b="0" dirty="0"/>
              <a:t>Tutaj projektujemy edukację od lat</a:t>
            </a:r>
            <a:br>
              <a:rPr lang="pl-PL" sz="4400" b="0" dirty="0"/>
            </a:br>
            <a:br>
              <a:rPr lang="pl-PL" sz="4400" b="0" dirty="0"/>
            </a:br>
            <a:br>
              <a:rPr lang="pl-PL" sz="4400" dirty="0"/>
            </a:br>
            <a:br>
              <a:rPr lang="pl-PL" sz="4400" dirty="0"/>
            </a:br>
            <a:r>
              <a:rPr lang="pl-PL" sz="2800" b="0" dirty="0"/>
              <a:t>„język niemiecki w branży gastronomiczno-hotelarskiej”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90F79E-6407-4046-8742-CD780A118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5703216"/>
            <a:ext cx="9001462" cy="732934"/>
          </a:xfrm>
        </p:spPr>
        <p:txBody>
          <a:bodyPr>
            <a:noAutofit/>
          </a:bodyPr>
          <a:lstStyle/>
          <a:p>
            <a:r>
              <a:rPr lang="pl-PL" dirty="0"/>
              <a:t>www.projektanciedukacji.pl</a:t>
            </a:r>
          </a:p>
        </p:txBody>
      </p:sp>
    </p:spTree>
    <p:extLst>
      <p:ext uri="{BB962C8B-B14F-4D97-AF65-F5344CB8AC3E}">
        <p14:creationId xmlns:p14="http://schemas.microsoft.com/office/powerpoint/2010/main" val="2397637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ojazd wojskowy, transport&#10;&#10;Opis wygenerowany przy bardzo wysokim poziomie pewności">
            <a:extLst>
              <a:ext uri="{FF2B5EF4-FFF2-40B4-BE49-F238E27FC236}">
                <a16:creationId xmlns:a16="http://schemas.microsoft.com/office/drawing/2014/main" id="{82E4D6D3-8830-41B8-9178-66F18A875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 r="1" b="7769"/>
          <a:stretch/>
        </p:blipFill>
        <p:spPr>
          <a:xfrm>
            <a:off x="913795" y="643466"/>
            <a:ext cx="10276720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1B0D2F-8F4A-4952-96EC-788C222E4E2D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900AE3E6-505F-44E6-BF17-997A6545697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00800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843E4075-5CE4-4DD6-963F-505A2588093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008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niebo, budynek, stare&#10;&#10;Opis wygenerowany przy bardzo wysokim poziomie pewności">
            <a:extLst>
              <a:ext uri="{FF2B5EF4-FFF2-40B4-BE49-F238E27FC236}">
                <a16:creationId xmlns:a16="http://schemas.microsoft.com/office/drawing/2014/main" id="{38CD6363-675D-487D-A78D-9B600B95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59" y="643466"/>
            <a:ext cx="8985591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EE62FC-8C5B-4090-848B-D0720117570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42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20687CB0-93F8-4C7B-9716-17FCDE7E9B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4267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22DA7BED-7B14-455C-AD9E-D63446068326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4267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1511"/>
      </p:ext>
    </p:extLst>
  </p:cSld>
  <p:clrMapOvr>
    <a:masterClrMapping/>
  </p:clrMapOvr>
  <p:transition spd="slow" advClick="0" advTm="4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, zewnętrzne, droga, ulica&#10;&#10;Opis wygenerowany przy bardzo wysokim poziomie pewności">
            <a:extLst>
              <a:ext uri="{FF2B5EF4-FFF2-40B4-BE49-F238E27FC236}">
                <a16:creationId xmlns:a16="http://schemas.microsoft.com/office/drawing/2014/main" id="{C4BDD14F-9D9E-4000-8667-82876E61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3" y="643466"/>
            <a:ext cx="9564063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EE62FC-8C5B-4090-848B-D0720117570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42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20687CB0-93F8-4C7B-9716-17FCDE7E9B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4267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22DA7BED-7B14-455C-AD9E-D63446068326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4267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, stare, zewnętrzne, dom&#10;&#10;Opis wygenerowany przy bardzo wysokim poziomie pewności">
            <a:extLst>
              <a:ext uri="{FF2B5EF4-FFF2-40B4-BE49-F238E27FC236}">
                <a16:creationId xmlns:a16="http://schemas.microsoft.com/office/drawing/2014/main" id="{33F0C5A0-14EF-433C-B774-0DA0C4A5D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 r="1" b="8031"/>
          <a:stretch/>
        </p:blipFill>
        <p:spPr>
          <a:xfrm>
            <a:off x="913795" y="643466"/>
            <a:ext cx="10276720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1B0D2F-8F4A-4952-96EC-788C222E4E2D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900AE3E6-505F-44E6-BF17-997A6545697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00800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843E4075-5CE4-4DD6-963F-505A2588093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008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4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rzewo, zewnętrzne, budynek, dom&#10;&#10;Opis wygenerowany przy bardzo wysokim poziomie pewności">
            <a:extLst>
              <a:ext uri="{FF2B5EF4-FFF2-40B4-BE49-F238E27FC236}">
                <a16:creationId xmlns:a16="http://schemas.microsoft.com/office/drawing/2014/main" id="{6437D538-9677-48C6-BDD5-171688A67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6" r="1" b="3511"/>
          <a:stretch/>
        </p:blipFill>
        <p:spPr>
          <a:xfrm>
            <a:off x="913795" y="643466"/>
            <a:ext cx="10276720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361B0D2F-8F4A-4952-96EC-788C222E4E2D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900AE3E6-505F-44E6-BF17-997A6545697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00800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843E4075-5CE4-4DD6-963F-505A2588093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008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, zewnętrzne, dom, śnieg&#10;&#10;Opis wygenerowany przy bardzo wysokim poziomie pewności">
            <a:extLst>
              <a:ext uri="{FF2B5EF4-FFF2-40B4-BE49-F238E27FC236}">
                <a16:creationId xmlns:a16="http://schemas.microsoft.com/office/drawing/2014/main" id="{C111E267-64A8-4E45-A8D0-03F8D2C83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3837"/>
            <a:ext cx="91440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nieg, drzewo, zewnętrzne, pokryte&#10;&#10;Opis wygenerowany przy bardzo wysokim poziomie pewności">
            <a:extLst>
              <a:ext uri="{FF2B5EF4-FFF2-40B4-BE49-F238E27FC236}">
                <a16:creationId xmlns:a16="http://schemas.microsoft.com/office/drawing/2014/main" id="{A61D7AF0-CC3E-4ACC-93CD-AA7591BE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82" y="643466"/>
            <a:ext cx="3899746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EE62FC-8C5B-4090-848B-D0720117570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42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20687CB0-93F8-4C7B-9716-17FCDE7E9B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4267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22DA7BED-7B14-455C-AD9E-D63446068326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4267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9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drzewo, zewnętrzne, droga, niebo&#10;&#10;Opis wygenerowany przy bardzo wysokim poziomie pewności">
            <a:extLst>
              <a:ext uri="{FF2B5EF4-FFF2-40B4-BE49-F238E27FC236}">
                <a16:creationId xmlns:a16="http://schemas.microsoft.com/office/drawing/2014/main" id="{0D1680C2-975B-4A9F-BAD4-619A5CE38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 r="1" b="6977"/>
          <a:stretch/>
        </p:blipFill>
        <p:spPr>
          <a:xfrm>
            <a:off x="913795" y="643466"/>
            <a:ext cx="10276720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361B0D2F-8F4A-4952-96EC-788C222E4E2D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4834CBC-FB27-4E65-8FA7-66FC071C097F}" type="datetime1">
              <a:rPr lang="en-US" smtClean="0"/>
              <a:pPr>
                <a:spcAft>
                  <a:spcPts val="600"/>
                </a:spcAft>
              </a:pPr>
              <a:t>1/19/2022</a:t>
            </a:fld>
            <a:endParaRPr lang="en-US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900AE3E6-505F-44E6-BF17-997A6545697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94" y="6400800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843E4075-5CE4-4DD6-963F-505A25880932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4011" y="64008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E59737B-AF67-42EE-B20D-05656D79239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57"/>
      </p:ext>
    </p:extLst>
  </p:cSld>
  <p:clrMapOvr>
    <a:masterClrMapping/>
  </p:clrMapOvr>
  <p:transition spd="slow" advClick="0" advTm="4000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Damaszek</Template>
  <TotalTime>30</TotalTime>
  <Words>72</Words>
  <Application>Microsoft Office PowerPoint</Application>
  <PresentationFormat>Panoramiczny</PresentationFormat>
  <Paragraphs>27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ZESPÓŁ SZKÓŁ IM. PROF. J. GROSZKOWSKIEGO W MIELCU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Tutaj projektujemy edukację od lat    „język niemiecki w branży gastronomiczno-hotelarskiej”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IM. PROF. J. GROSZKOWSKIEGO W MIELCU</dc:title>
  <dc:creator>Krzysztof Bożek</dc:creator>
  <cp:lastModifiedBy>Ewa Bożek</cp:lastModifiedBy>
  <cp:revision>5</cp:revision>
  <dcterms:created xsi:type="dcterms:W3CDTF">2017-11-25T21:03:29Z</dcterms:created>
  <dcterms:modified xsi:type="dcterms:W3CDTF">2022-01-19T17:31:11Z</dcterms:modified>
</cp:coreProperties>
</file>