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6" d="100"/>
          <a:sy n="66" d="100"/>
        </p:scale>
        <p:origin x="32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22839A-870C-4DFA-A2A8-3560244D5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19B7541-9FA2-41A4-9B8F-9FE3F8C370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3B75AA8-FEFB-427F-B33D-5C9E2658F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F7D63F-48E3-4B63-9072-B772C82FF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E384263-0631-46CD-864C-E6121FF25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706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927FCC-45FB-44BA-AFF0-A9AEA22F6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A1F2EFF-30A5-4F41-90EB-44C1EFD33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3E75A04-6EED-4859-A725-10EFE69B7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A2248B5-1B79-4D49-938A-C2B7AA5C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66DC91E-EC25-48B9-8B74-944CAB729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4698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F8DD724C-3671-4F1A-982C-F6D441204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B16E492-1A14-417B-8D49-EA92A7C16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B66D7C7-E5F2-45AD-BE70-E94FFC546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26A5276-851C-431F-A4FA-CE170F9C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B2C1E00-06B0-4A58-BCD7-0FAB01D3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74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4383ED-D713-4FA5-BF98-4057ED834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2D2C4C-3369-4738-88EC-B91D54C35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CF69A9E-3A13-4879-97CE-53A55630A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5104E69-5FD5-4975-AD6B-8D40E800B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026604-8E84-42DD-8D95-2C2B6B9A4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1995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113926-0A4F-421E-87E2-9FAA2B671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DAB7CB5-F47C-48F5-B5FA-E454EDD0B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4259F5-07D4-4BA2-B164-3B49F0AA5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454559F-AAF6-48F4-925B-2D025E05E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891CB1-4015-472C-BB56-DA04CA5BC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100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336CB-08A0-45CC-8312-1E29C8D61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495981-B1FA-4232-8E66-D3FC443F9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2405692-48FC-4FAA-A000-BEDA461BC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C023E24-D65A-4C18-B9A4-6F6BA42AD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D54B9B2-BFE0-4632-8D05-941B9B9A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BF7A8E3-8929-42BA-A305-E9EB29F34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6736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7C1C14-1F11-4B9C-A22C-BB7C34721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FD09156-8B51-4C4C-ACA3-B59D747FE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D3E659C-5F2F-40DD-9D23-799B1E4A0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FE4FB35-81E6-4513-93E5-5354443C97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FD99B95-FC86-4043-AD9B-4DC4CE749D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A0C202E-38F8-4256-910F-89A4DC55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6C18FFF-D3C8-44A4-95A3-6827A00D1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FD0EA6F-20C8-4020-ACBA-A0146878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345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E4C5E4-A5EF-488C-8BD7-5B76299F9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680D6C0-8B45-488C-9927-CDCBB1641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4FC4723-E529-444C-A740-18404FFEC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3375882-4B9D-43D1-AF80-275BB7407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471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8039BAB-2012-4591-86FE-CBA9655E2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864148F-2DF4-4BE2-B449-680A2FA1F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0DD31A3-7B3B-4DBA-9779-41A102F6D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149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62D4F5-FC1C-4051-BAED-AF8D55BB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95FDE5-C471-43C4-8139-52A922F3F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7810FF8-7B54-4827-8C83-8DA42DF52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338B705-A222-4676-8523-63A603F7C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33EFDB4-C148-4085-9FC8-E7D44972C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CE1FBA8-0646-4022-BCCD-9C4B52452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54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D50D10-348B-4401-9F07-3C7FB6A5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0DBEB82-DBC1-4ED9-9499-8B02E37532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295526D-F853-4B65-A47E-E427B9DB9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C5DC295-F8DA-46BB-80FE-39F65B047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527569-82D4-4676-8E65-7AC128A8F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A552470-202D-4B56-BF64-0D13CD85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5604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045D9FA-4D13-464F-A62C-1023F02B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685D4EF-168B-466E-AA91-21515A387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8CB3D1B-0804-4CC4-B9B4-2B51F9364F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A90D5-8457-4C00-B960-79D193CE8117}" type="datetimeFigureOut">
              <a:rPr lang="pl-PL" smtClean="0"/>
              <a:t>2019-10-23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9F99A31-5732-4B87-8CC0-341D260C6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335F29-9CEC-4BD8-B15F-8B2EFABE36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108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A273DD2-F209-458F-90D2-8E74ABFBE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pl-PL" sz="4700">
                <a:solidFill>
                  <a:schemeClr val="bg1"/>
                </a:solidFill>
              </a:rPr>
              <a:t>Jak motywować młodzież do nauki języka niemieckiego?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60644EA-0A5A-4765-AAC3-BB9185A29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endParaRPr lang="pl-PL" sz="2000">
              <a:solidFill>
                <a:schemeClr val="bg1"/>
              </a:solidFill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Znalezione obrazy dla zapytania j.niemiecki">
            <a:extLst>
              <a:ext uri="{FF2B5EF4-FFF2-40B4-BE49-F238E27FC236}">
                <a16:creationId xmlns:a16="http://schemas.microsoft.com/office/drawing/2014/main" id="{2834058C-5F8E-4DFA-9AA1-2F4E8BBCA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382" y="619335"/>
            <a:ext cx="4047843" cy="4251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423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B32A67F-3598-4A13-8552-DA884FFC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9A69399-F48C-4ADE-AF59-85BE72FA6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75" y="814389"/>
            <a:ext cx="5953125" cy="5886450"/>
          </a:xfrm>
        </p:spPr>
        <p:txBody>
          <a:bodyPr anchor="t">
            <a:normAutofit/>
          </a:bodyPr>
          <a:lstStyle/>
          <a:p>
            <a:pPr algn="l"/>
            <a:r>
              <a:rPr lang="pl-PL" sz="4800" dirty="0">
                <a:solidFill>
                  <a:schemeClr val="bg1"/>
                </a:solidFill>
              </a:rPr>
              <a:t>PROJEKT: </a:t>
            </a:r>
            <a:br>
              <a:rPr lang="pl-PL" sz="4800" dirty="0">
                <a:solidFill>
                  <a:schemeClr val="bg1"/>
                </a:solidFill>
              </a:rPr>
            </a:br>
            <a:r>
              <a:rPr lang="pl-PL" sz="4800" dirty="0">
                <a:solidFill>
                  <a:schemeClr val="bg1"/>
                </a:solidFill>
              </a:rPr>
              <a:t>„</a:t>
            </a:r>
            <a:r>
              <a:rPr lang="pl-PL" sz="4800" dirty="0" err="1">
                <a:solidFill>
                  <a:schemeClr val="bg1"/>
                </a:solidFill>
              </a:rPr>
              <a:t>Aus</a:t>
            </a:r>
            <a:r>
              <a:rPr lang="pl-PL" sz="4800" dirty="0">
                <a:solidFill>
                  <a:schemeClr val="bg1"/>
                </a:solidFill>
              </a:rPr>
              <a:t> </a:t>
            </a:r>
            <a:r>
              <a:rPr lang="pl-PL" sz="4800" dirty="0" err="1">
                <a:solidFill>
                  <a:schemeClr val="bg1"/>
                </a:solidFill>
              </a:rPr>
              <a:t>Liebe</a:t>
            </a:r>
            <a:r>
              <a:rPr lang="pl-PL" sz="4800" dirty="0">
                <a:solidFill>
                  <a:schemeClr val="bg1"/>
                </a:solidFill>
              </a:rPr>
              <a:t> </a:t>
            </a:r>
            <a:r>
              <a:rPr lang="pl-PL" sz="4800" dirty="0" err="1">
                <a:solidFill>
                  <a:schemeClr val="bg1"/>
                </a:solidFill>
              </a:rPr>
              <a:t>zur</a:t>
            </a:r>
            <a:r>
              <a:rPr lang="pl-PL" sz="4800" dirty="0">
                <a:solidFill>
                  <a:schemeClr val="bg1"/>
                </a:solidFill>
              </a:rPr>
              <a:t> </a:t>
            </a:r>
            <a:r>
              <a:rPr lang="pl-PL" sz="4800" dirty="0" err="1">
                <a:solidFill>
                  <a:schemeClr val="bg1"/>
                </a:solidFill>
              </a:rPr>
              <a:t>deutschen</a:t>
            </a:r>
            <a:r>
              <a:rPr lang="pl-PL" sz="4800" dirty="0">
                <a:solidFill>
                  <a:schemeClr val="bg1"/>
                </a:solidFill>
              </a:rPr>
              <a:t> </a:t>
            </a:r>
            <a:r>
              <a:rPr lang="pl-PL" sz="4800" dirty="0" err="1">
                <a:solidFill>
                  <a:schemeClr val="bg1"/>
                </a:solidFill>
              </a:rPr>
              <a:t>Sprache</a:t>
            </a:r>
            <a:r>
              <a:rPr lang="pl-PL" sz="4800" dirty="0">
                <a:solidFill>
                  <a:schemeClr val="bg1"/>
                </a:solidFill>
              </a:rPr>
              <a:t>!!!”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BDB0C03-B452-423B-8CB3-F990BDD8A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3" y="2348680"/>
            <a:ext cx="4662678" cy="972180"/>
          </a:xfrm>
        </p:spPr>
        <p:txBody>
          <a:bodyPr anchor="b">
            <a:normAutofit/>
          </a:bodyPr>
          <a:lstStyle/>
          <a:p>
            <a:pPr algn="l"/>
            <a:endParaRPr lang="pl-PL" sz="2000">
              <a:solidFill>
                <a:schemeClr val="bg1"/>
              </a:solidFill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598EBA13-C937-430B-9523-439FE2109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Znalezione obrazy dla zapytania j.niemiecki">
            <a:extLst>
              <a:ext uri="{FF2B5EF4-FFF2-40B4-BE49-F238E27FC236}">
                <a16:creationId xmlns:a16="http://schemas.microsoft.com/office/drawing/2014/main" id="{8F296971-56DB-4569-872F-AC9C57031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0424" y="2570709"/>
            <a:ext cx="4333875" cy="288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392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akcesorium, parasol, rysunek&#10;&#10;Opis wygenerowany automatycznie">
            <a:extLst>
              <a:ext uri="{FF2B5EF4-FFF2-40B4-BE49-F238E27FC236}">
                <a16:creationId xmlns:a16="http://schemas.microsoft.com/office/drawing/2014/main" id="{0F195D66-2AA8-4AE1-B712-DD41E4AD95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104" y="416924"/>
            <a:ext cx="8747557" cy="4581178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1B91595-DF01-4E8B-80BF-B812BA9BFD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5346694"/>
            <a:ext cx="10447252" cy="1511306"/>
          </a:xfrm>
          <a:custGeom>
            <a:avLst/>
            <a:gdLst>
              <a:gd name="connsiteX0" fmla="*/ 0 w 10447252"/>
              <a:gd name="connsiteY0" fmla="*/ 0 h 1511306"/>
              <a:gd name="connsiteX1" fmla="*/ 3100647 w 10447252"/>
              <a:gd name="connsiteY1" fmla="*/ 0 h 1511306"/>
              <a:gd name="connsiteX2" fmla="*/ 3292695 w 10447252"/>
              <a:gd name="connsiteY2" fmla="*/ 0 h 1511306"/>
              <a:gd name="connsiteX3" fmla="*/ 3340133 w 10447252"/>
              <a:gd name="connsiteY3" fmla="*/ 0 h 1511306"/>
              <a:gd name="connsiteX4" fmla="*/ 4310215 w 10447252"/>
              <a:gd name="connsiteY4" fmla="*/ 0 h 1511306"/>
              <a:gd name="connsiteX5" fmla="*/ 5506390 w 10447252"/>
              <a:gd name="connsiteY5" fmla="*/ 0 h 1511306"/>
              <a:gd name="connsiteX6" fmla="*/ 5506390 w 10447252"/>
              <a:gd name="connsiteY6" fmla="*/ 2544 h 1511306"/>
              <a:gd name="connsiteX7" fmla="*/ 5901778 w 10447252"/>
              <a:gd name="connsiteY7" fmla="*/ 2544 h 1511306"/>
              <a:gd name="connsiteX8" fmla="*/ 5901778 w 10447252"/>
              <a:gd name="connsiteY8" fmla="*/ 0 h 1511306"/>
              <a:gd name="connsiteX9" fmla="*/ 10447252 w 10447252"/>
              <a:gd name="connsiteY9" fmla="*/ 0 h 1511306"/>
              <a:gd name="connsiteX10" fmla="*/ 9749635 w 10447252"/>
              <a:gd name="connsiteY10" fmla="*/ 1511301 h 1511306"/>
              <a:gd name="connsiteX11" fmla="*/ 5901779 w 10447252"/>
              <a:gd name="connsiteY11" fmla="*/ 1511301 h 1511306"/>
              <a:gd name="connsiteX12" fmla="*/ 5901779 w 10447252"/>
              <a:gd name="connsiteY12" fmla="*/ 1511304 h 1511306"/>
              <a:gd name="connsiteX13" fmla="*/ 5506390 w 10447252"/>
              <a:gd name="connsiteY13" fmla="*/ 1511304 h 1511306"/>
              <a:gd name="connsiteX14" fmla="*/ 5506390 w 10447252"/>
              <a:gd name="connsiteY14" fmla="*/ 1511306 h 1511306"/>
              <a:gd name="connsiteX15" fmla="*/ 4434058 w 10447252"/>
              <a:gd name="connsiteY15" fmla="*/ 1511306 h 1511306"/>
              <a:gd name="connsiteX16" fmla="*/ 4319855 w 10447252"/>
              <a:gd name="connsiteY16" fmla="*/ 1511306 h 1511306"/>
              <a:gd name="connsiteX17" fmla="*/ 4310215 w 10447252"/>
              <a:gd name="connsiteY17" fmla="*/ 1511306 h 1511306"/>
              <a:gd name="connsiteX18" fmla="*/ 3340133 w 10447252"/>
              <a:gd name="connsiteY18" fmla="*/ 1511306 h 1511306"/>
              <a:gd name="connsiteX19" fmla="*/ 3292695 w 10447252"/>
              <a:gd name="connsiteY19" fmla="*/ 1511306 h 1511306"/>
              <a:gd name="connsiteX20" fmla="*/ 3100647 w 10447252"/>
              <a:gd name="connsiteY20" fmla="*/ 1511306 h 1511306"/>
              <a:gd name="connsiteX21" fmla="*/ 0 w 10447252"/>
              <a:gd name="connsiteY21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447252" h="1511306">
                <a:moveTo>
                  <a:pt x="0" y="0"/>
                </a:moveTo>
                <a:lnTo>
                  <a:pt x="3100647" y="0"/>
                </a:lnTo>
                <a:lnTo>
                  <a:pt x="3292695" y="0"/>
                </a:lnTo>
                <a:lnTo>
                  <a:pt x="3340133" y="0"/>
                </a:lnTo>
                <a:lnTo>
                  <a:pt x="4310215" y="0"/>
                </a:lnTo>
                <a:lnTo>
                  <a:pt x="5506390" y="0"/>
                </a:lnTo>
                <a:lnTo>
                  <a:pt x="5506390" y="2544"/>
                </a:lnTo>
                <a:lnTo>
                  <a:pt x="5901778" y="2544"/>
                </a:lnTo>
                <a:lnTo>
                  <a:pt x="5901778" y="0"/>
                </a:lnTo>
                <a:lnTo>
                  <a:pt x="10447252" y="0"/>
                </a:lnTo>
                <a:lnTo>
                  <a:pt x="9749635" y="1511301"/>
                </a:lnTo>
                <a:lnTo>
                  <a:pt x="5901779" y="1511301"/>
                </a:lnTo>
                <a:lnTo>
                  <a:pt x="5901779" y="1511304"/>
                </a:lnTo>
                <a:lnTo>
                  <a:pt x="5506390" y="1511304"/>
                </a:lnTo>
                <a:lnTo>
                  <a:pt x="5506390" y="1511306"/>
                </a:lnTo>
                <a:lnTo>
                  <a:pt x="4434058" y="1511306"/>
                </a:lnTo>
                <a:lnTo>
                  <a:pt x="4319855" y="1511306"/>
                </a:lnTo>
                <a:lnTo>
                  <a:pt x="4310215" y="1511306"/>
                </a:lnTo>
                <a:lnTo>
                  <a:pt x="3340133" y="1511306"/>
                </a:lnTo>
                <a:lnTo>
                  <a:pt x="3292695" y="1511306"/>
                </a:lnTo>
                <a:lnTo>
                  <a:pt x="3100647" y="1511306"/>
                </a:lnTo>
                <a:lnTo>
                  <a:pt x="0" y="1511306"/>
                </a:lnTo>
                <a:close/>
              </a:path>
            </a:pathLst>
          </a:custGeom>
          <a:solidFill>
            <a:srgbClr val="DDDC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AC533DD-1CF6-4A33-852D-387744153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62891" y="5346700"/>
            <a:ext cx="2329109" cy="1511301"/>
          </a:xfrm>
          <a:custGeom>
            <a:avLst/>
            <a:gdLst>
              <a:gd name="connsiteX0" fmla="*/ 697617 w 2329109"/>
              <a:gd name="connsiteY0" fmla="*/ 0 h 1511301"/>
              <a:gd name="connsiteX1" fmla="*/ 2329109 w 2329109"/>
              <a:gd name="connsiteY1" fmla="*/ 0 h 1511301"/>
              <a:gd name="connsiteX2" fmla="*/ 2329109 w 2329109"/>
              <a:gd name="connsiteY2" fmla="*/ 1511301 h 1511301"/>
              <a:gd name="connsiteX3" fmla="*/ 0 w 2329109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9109" h="1511301">
                <a:moveTo>
                  <a:pt x="697617" y="0"/>
                </a:moveTo>
                <a:lnTo>
                  <a:pt x="2329109" y="0"/>
                </a:lnTo>
                <a:lnTo>
                  <a:pt x="2329109" y="1511301"/>
                </a:lnTo>
                <a:lnTo>
                  <a:pt x="0" y="1511301"/>
                </a:lnTo>
                <a:close/>
              </a:path>
            </a:pathLst>
          </a:custGeom>
          <a:solidFill>
            <a:srgbClr val="40404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E893D2C-DE65-4978-9CD0-D625A9B16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7240" y="5444835"/>
            <a:ext cx="9095651" cy="830231"/>
          </a:xfrm>
        </p:spPr>
        <p:txBody>
          <a:bodyPr>
            <a:normAutofit/>
          </a:bodyPr>
          <a:lstStyle/>
          <a:p>
            <a:pPr algn="l"/>
            <a:endParaRPr lang="pl-PL" sz="4000" dirty="0">
              <a:solidFill>
                <a:srgbClr val="000000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70B4DB5-F8E2-4319-9561-1D7BC0370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7240" y="6275067"/>
            <a:ext cx="9095651" cy="347473"/>
          </a:xfrm>
        </p:spPr>
        <p:txBody>
          <a:bodyPr>
            <a:normAutofit/>
          </a:bodyPr>
          <a:lstStyle/>
          <a:p>
            <a:pPr algn="l"/>
            <a:endParaRPr lang="pl-PL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21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B32A67F-3598-4A13-8552-DA884FFC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F3E404A-D6DA-4F94-904B-E902ED1172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3" y="3320859"/>
            <a:ext cx="4573475" cy="2076333"/>
          </a:xfrm>
        </p:spPr>
        <p:txBody>
          <a:bodyPr anchor="t">
            <a:normAutofit/>
          </a:bodyPr>
          <a:lstStyle/>
          <a:p>
            <a:pPr algn="l"/>
            <a:r>
              <a:rPr lang="pl-PL" sz="4800" dirty="0">
                <a:solidFill>
                  <a:schemeClr val="bg1"/>
                </a:solidFill>
              </a:rPr>
              <a:t>Warto zacząć już w przedszkolu!!!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F4AC541-08F3-42B8-A6A3-FF4A12F28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3" y="2348680"/>
            <a:ext cx="4662678" cy="972180"/>
          </a:xfrm>
        </p:spPr>
        <p:txBody>
          <a:bodyPr anchor="b">
            <a:normAutofit/>
          </a:bodyPr>
          <a:lstStyle/>
          <a:p>
            <a:pPr algn="l"/>
            <a:endParaRPr lang="pl-PL" sz="2000">
              <a:solidFill>
                <a:schemeClr val="bg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98EBA13-C937-430B-9523-439FE2109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Obraz 4" descr="Obraz zawierający rysunek&#10;&#10;Opis wygenerowany automatycznie">
            <a:extLst>
              <a:ext uri="{FF2B5EF4-FFF2-40B4-BE49-F238E27FC236}">
                <a16:creationId xmlns:a16="http://schemas.microsoft.com/office/drawing/2014/main" id="{3C307DB4-5DF9-409D-ABD2-6D88BC7219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424" y="2810453"/>
            <a:ext cx="4333875" cy="240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33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99AE2756-0FC4-4155-83E7-58AAAB63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15">
            <a:extLst>
              <a:ext uri="{FF2B5EF4-FFF2-40B4-BE49-F238E27FC236}">
                <a16:creationId xmlns:a16="http://schemas.microsoft.com/office/drawing/2014/main" id="{247AB924-1B87-43FC-B7C7-B112D5C51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4C19880-92A9-48FA-8E17-1191CDD81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38" y="4135349"/>
            <a:ext cx="11139854" cy="2244901"/>
          </a:xfrm>
        </p:spPr>
        <p:txBody>
          <a:bodyPr>
            <a:normAutofit/>
          </a:bodyPr>
          <a:lstStyle/>
          <a:p>
            <a:r>
              <a:rPr lang="pl-PL" sz="54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64EE3C3-6C35-403F-BB66-8F4EA4240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139" y="4678310"/>
            <a:ext cx="11387191" cy="1799491"/>
          </a:xfrm>
        </p:spPr>
        <p:txBody>
          <a:bodyPr>
            <a:normAutofit fontScale="62500" lnSpcReduction="20000"/>
          </a:bodyPr>
          <a:lstStyle/>
          <a:p>
            <a:r>
              <a:rPr lang="pl-PL" sz="500" dirty="0">
                <a:solidFill>
                  <a:srgbClr val="E7E6E6"/>
                </a:solidFill>
              </a:rPr>
              <a:t>A NAUKA</a:t>
            </a:r>
          </a:p>
          <a:p>
            <a:endParaRPr lang="pl-PL" sz="500" dirty="0">
              <a:solidFill>
                <a:srgbClr val="E7E6E6"/>
              </a:solidFill>
            </a:endParaRPr>
          </a:p>
          <a:p>
            <a:r>
              <a:rPr lang="pl-PL" sz="5400" dirty="0">
                <a:solidFill>
                  <a:srgbClr val="E7E6E6"/>
                </a:solidFill>
              </a:rPr>
              <a:t>A NAUKA  BĘDZIE ŁATWA, PROSTA </a:t>
            </a:r>
          </a:p>
          <a:p>
            <a:endParaRPr lang="pl-PL" sz="5400" dirty="0">
              <a:solidFill>
                <a:srgbClr val="E7E6E6"/>
              </a:solidFill>
            </a:endParaRPr>
          </a:p>
          <a:p>
            <a:r>
              <a:rPr lang="pl-PL" sz="5400" dirty="0">
                <a:solidFill>
                  <a:srgbClr val="E7E6E6"/>
                </a:solidFill>
              </a:rPr>
              <a:t>I PRZYJEMNA!!!                                </a:t>
            </a:r>
          </a:p>
        </p:txBody>
      </p:sp>
      <p:pic>
        <p:nvPicPr>
          <p:cNvPr id="5" name="Obraz 4" descr="Obraz zawierający rysunek&#10;&#10;Opis wygenerowany automatycznie">
            <a:extLst>
              <a:ext uri="{FF2B5EF4-FFF2-40B4-BE49-F238E27FC236}">
                <a16:creationId xmlns:a16="http://schemas.microsoft.com/office/drawing/2014/main" id="{477E8863-4080-4517-B26B-791D35E30E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" y="1023599"/>
            <a:ext cx="3425609" cy="2565900"/>
          </a:xfrm>
          <a:prstGeom prst="rect">
            <a:avLst/>
          </a:prstGeom>
        </p:spPr>
      </p:pic>
      <p:pic>
        <p:nvPicPr>
          <p:cNvPr id="7" name="Obraz 6" descr="Obraz zawierający rysunek&#10;&#10;Opis wygenerowany automatycznie">
            <a:extLst>
              <a:ext uri="{FF2B5EF4-FFF2-40B4-BE49-F238E27FC236}">
                <a16:creationId xmlns:a16="http://schemas.microsoft.com/office/drawing/2014/main" id="{14731CB4-B56E-44E0-9CF4-EB6BB1B575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729" y="1020710"/>
            <a:ext cx="3433324" cy="2571678"/>
          </a:xfrm>
          <a:prstGeom prst="rect">
            <a:avLst/>
          </a:prstGeom>
        </p:spPr>
      </p:pic>
      <p:cxnSp>
        <p:nvCxnSpPr>
          <p:cNvPr id="23" name="Straight Connector 17">
            <a:extLst>
              <a:ext uri="{FF2B5EF4-FFF2-40B4-BE49-F238E27FC236}">
                <a16:creationId xmlns:a16="http://schemas.microsoft.com/office/drawing/2014/main" id="{818DC98F-4057-4645-B948-F604F39A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az 8" descr="Obraz zawierający rysunek, nóż&#10;&#10;Opis wygenerowany automatycznie">
            <a:extLst>
              <a:ext uri="{FF2B5EF4-FFF2-40B4-BE49-F238E27FC236}">
                <a16:creationId xmlns:a16="http://schemas.microsoft.com/office/drawing/2014/main" id="{D489C999-E0D9-48CA-82F4-A2BEAFCDA7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036" y="330045"/>
            <a:ext cx="3201294" cy="3997637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AD2B705-4A9B-408D-AA80-4F41045E0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6903881"/>
      </p:ext>
    </p:extLst>
  </p:cSld>
  <p:clrMapOvr>
    <a:masterClrMapping/>
  </p:clrMapOvr>
  <p:transition spd="slow" advTm="3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28</Words>
  <Application>Microsoft Office PowerPoint</Application>
  <PresentationFormat>Panoramiczny</PresentationFormat>
  <Paragraphs>9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Jak motywować młodzież do nauki języka niemieckiego?</vt:lpstr>
      <vt:lpstr>PROJEKT:  „Aus Liebe zur deutschen Sprache!!!”</vt:lpstr>
      <vt:lpstr>Prezentacja programu PowerPoint</vt:lpstr>
      <vt:lpstr>Warto zacząć już w przedszkolu!!!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motywować młodzież do nauki języka niemieckiego?</dc:title>
  <dc:creator>Ewa</dc:creator>
  <cp:lastModifiedBy>Ewa</cp:lastModifiedBy>
  <cp:revision>8</cp:revision>
  <dcterms:created xsi:type="dcterms:W3CDTF">2019-10-16T09:49:28Z</dcterms:created>
  <dcterms:modified xsi:type="dcterms:W3CDTF">2019-10-23T07:32:18Z</dcterms:modified>
</cp:coreProperties>
</file>