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58" r:id="rId5"/>
    <p:sldId id="260" r:id="rId6"/>
    <p:sldId id="261" r:id="rId7"/>
    <p:sldId id="262" r:id="rId8"/>
    <p:sldId id="263" r:id="rId9"/>
    <p:sldId id="264" r:id="rId10"/>
    <p:sldId id="274" r:id="rId11"/>
    <p:sldId id="275" r:id="rId12"/>
    <p:sldId id="265" r:id="rId13"/>
    <p:sldId id="268" r:id="rId14"/>
    <p:sldId id="269" r:id="rId15"/>
    <p:sldId id="270" r:id="rId16"/>
    <p:sldId id="273" r:id="rId17"/>
    <p:sldId id="266" r:id="rId18"/>
    <p:sldId id="267" r:id="rId19"/>
  </p:sldIdLst>
  <p:sldSz cx="9144000" cy="6858000" type="screen4x3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5" d="100"/>
          <a:sy n="85" d="100"/>
        </p:scale>
        <p:origin x="155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Tytuł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Podtytuł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l-PL"/>
              <a:t>Kliknij, aby edytować styl wzorca podtytułu</a:t>
            </a:r>
            <a:endParaRPr kumimoji="0" lang="en-US"/>
          </a:p>
        </p:txBody>
      </p:sp>
      <p:sp>
        <p:nvSpPr>
          <p:cNvPr id="16" name="Symbol zastępczy daty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2" name="Symbol zastępczy stopki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5" name="Symbol zastępczy numeru slajdu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ytuł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7" name="Symbol zastępczy zawartości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19" name="Symbol zastępczy stopki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Nagłówek sekcji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ymbol zastępczy tekstu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19" name="Symbol zastępczy daty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11" name="Symbol zastępczy stopki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16" name="Symbol zastępczy numeru slajdu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8" name="Tytuł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Tytuł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3" name="Symbol zastępczy zawartości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1" name="Symbol zastępczy daty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10" name="Symbol zastępczy stopki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ytuł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3" name="Symbol zastępczy tekstu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25" name="Symbol zastępczy tekstu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8" name="Symbol zastępczy zawartości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10" name="Symbol zastępczy daty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1" name="Łącznik prosty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ytuł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12" name="Symbol zastępczy daty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21" name="Symbol zastępczy stopki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24" name="Symbol zastępczy stopki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Łącznik prosty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Tytuł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  <p:sp>
        <p:nvSpPr>
          <p:cNvPr id="14" name="Symbol zastępczy zawartości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pl-PL"/>
              <a:t>Kliknij, aby edytować style wzorca tekstu</a:t>
            </a:r>
          </a:p>
          <a:p>
            <a:pPr lvl="1" eaLnBrk="1" latinLnBrk="0" hangingPunct="1"/>
            <a:r>
              <a:rPr lang="pl-PL"/>
              <a:t>Drugi poziom</a:t>
            </a:r>
          </a:p>
          <a:p>
            <a:pPr lvl="2" eaLnBrk="1" latinLnBrk="0" hangingPunct="1"/>
            <a:r>
              <a:rPr lang="pl-PL"/>
              <a:t>Trzeci poziom</a:t>
            </a:r>
          </a:p>
          <a:p>
            <a:pPr lvl="3" eaLnBrk="1" latinLnBrk="0" hangingPunct="1"/>
            <a:r>
              <a:rPr lang="pl-PL"/>
              <a:t>Czwarty poziom</a:t>
            </a:r>
          </a:p>
          <a:p>
            <a:pPr lvl="4" eaLnBrk="1" latinLnBrk="0" hangingPunct="1"/>
            <a:r>
              <a:rPr lang="pl-PL"/>
              <a:t>Piąty poziom</a:t>
            </a:r>
            <a:endParaRPr kumimoji="0" lang="en-US"/>
          </a:p>
        </p:txBody>
      </p:sp>
      <p:sp>
        <p:nvSpPr>
          <p:cNvPr id="25" name="Symbol zastępczy daty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29" name="Symbol zastępczy stopki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Symbol zastępczy obrazu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l-PL"/>
              <a:t>Kliknij ikonę, aby dodać obraz</a:t>
            </a:r>
            <a:endParaRPr kumimoji="0" lang="en-US" dirty="0"/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1" name="Symbol zastępczy numeru slajdu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7" name="Tytuł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26" name="Symbol zastępczy tekstu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l-PL"/>
              <a:t>Kliknij, aby edytować style wzorca tekstu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Łącznik prosty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Symbol zastępczy tekstu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l-PL"/>
              <a:t>Kliknij, aby edytować style wzorca tekstu</a:t>
            </a:r>
          </a:p>
          <a:p>
            <a:pPr lvl="1" eaLnBrk="1" latinLnBrk="0" hangingPunct="1"/>
            <a:r>
              <a:rPr kumimoji="0" lang="pl-PL"/>
              <a:t>Drugi poziom</a:t>
            </a:r>
          </a:p>
          <a:p>
            <a:pPr lvl="2" eaLnBrk="1" latinLnBrk="0" hangingPunct="1"/>
            <a:r>
              <a:rPr kumimoji="0" lang="pl-PL"/>
              <a:t>Trzeci poziom</a:t>
            </a:r>
          </a:p>
          <a:p>
            <a:pPr lvl="3" eaLnBrk="1" latinLnBrk="0" hangingPunct="1"/>
            <a:r>
              <a:rPr kumimoji="0" lang="pl-PL"/>
              <a:t>Czwarty poziom</a:t>
            </a:r>
          </a:p>
          <a:p>
            <a:pPr lvl="4" eaLnBrk="1" latinLnBrk="0" hangingPunct="1"/>
            <a:r>
              <a:rPr kumimoji="0" lang="pl-PL"/>
              <a:t>Piąty poziom</a:t>
            </a:r>
            <a:endParaRPr kumimoji="0" lang="en-US"/>
          </a:p>
        </p:txBody>
      </p:sp>
      <p:sp>
        <p:nvSpPr>
          <p:cNvPr id="11" name="Symbol zastępczy daty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9DDB9A2-E9B3-480C-92DE-836C3237A7CB}" type="datetimeFigureOut">
              <a:rPr lang="pl-PL" smtClean="0"/>
              <a:pPr/>
              <a:t>07.03.2021</a:t>
            </a:fld>
            <a:endParaRPr lang="pl-PL"/>
          </a:p>
        </p:txBody>
      </p:sp>
      <p:sp>
        <p:nvSpPr>
          <p:cNvPr id="28" name="Symbol zastępczy stopki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6E37FF30-D414-450E-B415-CA15FDF3FEED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10" name="Symbol zastępczy tytułu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l-PL"/>
              <a:t>Kliknij, aby edytować styl</a:t>
            </a:r>
            <a:endParaRPr kumimoji="0" lang="en-US"/>
          </a:p>
        </p:txBody>
      </p:sp>
      <p:sp>
        <p:nvSpPr>
          <p:cNvPr id="9" name="Łącznik prosty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Łącznik prosty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gif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pl-PL" dirty="0"/>
              <a:t>W poszukiwaniu skarbów faraona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pl-PL" dirty="0"/>
              <a:t>Projekt edukacyjny</a:t>
            </a:r>
          </a:p>
        </p:txBody>
      </p:sp>
    </p:spTree>
  </p:cSld>
  <p:clrMapOvr>
    <a:masterClrMapping/>
  </p:clrMapOvr>
  <p:transition>
    <p:wipe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Archeolodzy: więcej szczątków w piramidzie w Rapie | Nauka w Polsc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476672"/>
            <a:ext cx="7200800" cy="4000501"/>
          </a:xfrm>
          <a:prstGeom prst="rect">
            <a:avLst/>
          </a:prstGeom>
          <a:noFill/>
        </p:spPr>
      </p:pic>
      <p:sp>
        <p:nvSpPr>
          <p:cNvPr id="5" name="pole tekstowe 4"/>
          <p:cNvSpPr txBox="1"/>
          <p:nvPr/>
        </p:nvSpPr>
        <p:spPr>
          <a:xfrm>
            <a:off x="1043608" y="4941168"/>
            <a:ext cx="59766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Piramida w Rapie zbudowana w 1811</a:t>
            </a:r>
            <a:r>
              <a:rPr lang="pl-PL" baseline="30000" dirty="0"/>
              <a:t>;</a:t>
            </a:r>
            <a:r>
              <a:rPr lang="pl-PL" dirty="0"/>
              <a:t> w  grobowiec rodzinny pruskiego  rodu baronów von </a:t>
            </a:r>
            <a:r>
              <a:rPr lang="pl-PL" dirty="0" err="1"/>
              <a:t>Fahrenheid</a:t>
            </a:r>
            <a:r>
              <a:rPr lang="pl-PL" dirty="0"/>
              <a:t>,</a:t>
            </a:r>
          </a:p>
        </p:txBody>
      </p:sp>
    </p:spTree>
  </p:cSld>
  <p:clrMapOvr>
    <a:masterClrMapping/>
  </p:clrMapOvr>
  <p:transition>
    <p:pull dir="ld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s://upload.wikimedia.org/wikipedia/pl/thumb/4/42/Louvre_Pyramid.jpg/1280px-Louvre_Pyrami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404664"/>
            <a:ext cx="8611806" cy="5738962"/>
          </a:xfrm>
          <a:prstGeom prst="rect">
            <a:avLst/>
          </a:prstGeom>
          <a:noFill/>
        </p:spPr>
      </p:pic>
    </p:spTree>
  </p:cSld>
  <p:clrMapOvr>
    <a:masterClrMapping/>
  </p:clrMapOvr>
  <p:transition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dirty="0"/>
              <a:t>Przedstawienie postaci na malowidłach</a:t>
            </a:r>
          </a:p>
        </p:txBody>
      </p:sp>
      <p:pic>
        <p:nvPicPr>
          <p:cNvPr id="35842" name="Picture 2" descr="Bogowie starożytnego Egip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700808"/>
            <a:ext cx="4762500" cy="4314826"/>
          </a:xfrm>
          <a:prstGeom prst="rect">
            <a:avLst/>
          </a:prstGeom>
          <a:noFill/>
        </p:spPr>
      </p:pic>
      <p:pic>
        <p:nvPicPr>
          <p:cNvPr id="35844" name="Picture 4" descr="PŁASKORZEŹBA EGIPSKA OBRAZY EGIPSKIE OBRAZ EGIPT - 5649534315 - oficjalne  archiwum Allegr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1340768"/>
            <a:ext cx="3528392" cy="4993007"/>
          </a:xfrm>
          <a:prstGeom prst="rect">
            <a:avLst/>
          </a:prstGeom>
          <a:noFill/>
        </p:spPr>
      </p:pic>
    </p:spTree>
  </p:cSld>
  <p:clrMapOvr>
    <a:masterClrMapping/>
  </p:clrMapOvr>
  <p:transition>
    <p:cut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02 sztuka starożytnego Egiptu | Art, Art history, Ancient egyp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47390"/>
            <a:ext cx="5400600" cy="681061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14" name="Picture 2" descr="Malowidła ścienne Ze Sceną Starożytnego Egiptu. Egipski Hieroglif I Symbol.  | Premium Wekto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980728"/>
            <a:ext cx="9139218" cy="435061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muzyka</a:t>
            </a:r>
          </a:p>
        </p:txBody>
      </p:sp>
      <p:pic>
        <p:nvPicPr>
          <p:cNvPr id="39938" name="Picture 2" descr="Stożkowate nakrycia głowy, znane z egipskich malowideł, naprawdę istniały |  KopalniaWiedzy.p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3330" y="1484784"/>
            <a:ext cx="895067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Picture 2" descr="Kemet - Starożytny Egipt (i nie tylko): Muzyka i taniec w Starożytnym  Egipci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3888432" cy="4455032"/>
          </a:xfrm>
          <a:prstGeom prst="rect">
            <a:avLst/>
          </a:prstGeom>
          <a:noFill/>
        </p:spPr>
      </p:pic>
      <p:pic>
        <p:nvPicPr>
          <p:cNvPr id="40964" name="Picture 4" descr="is Art — Muzykantki - malowidło z grobu pisarza Nachta..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1988840"/>
            <a:ext cx="4320480" cy="398813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34818" name="Picture 2" descr="Co jedli starożytni Egipcjanie?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116632"/>
            <a:ext cx="8001000" cy="66198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 dirty="0"/>
          </a:p>
        </p:txBody>
      </p:sp>
      <p:pic>
        <p:nvPicPr>
          <p:cNvPr id="33794" name="Picture 2" descr="Taniec – najstarsza dziedzina sztuki na świecie | AŻ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700808"/>
            <a:ext cx="8568952" cy="483074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Kim jest Faraon?</a:t>
            </a:r>
          </a:p>
        </p:txBody>
      </p:sp>
      <p:pic>
        <p:nvPicPr>
          <p:cNvPr id="2050" name="Picture 2" descr="Pierwszy król Polski - Historia Polski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340768"/>
            <a:ext cx="2376264" cy="3037838"/>
          </a:xfrm>
          <a:prstGeom prst="rect">
            <a:avLst/>
          </a:prstGeom>
          <a:noFill/>
        </p:spPr>
      </p:pic>
      <p:pic>
        <p:nvPicPr>
          <p:cNvPr id="2052" name="Picture 4" descr="Cesarz - Wikiwan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76256" y="3356992"/>
            <a:ext cx="1955224" cy="3168352"/>
          </a:xfrm>
          <a:prstGeom prst="rect">
            <a:avLst/>
          </a:prstGeom>
          <a:noFill/>
        </p:spPr>
      </p:pic>
      <p:pic>
        <p:nvPicPr>
          <p:cNvPr id="2054" name="Picture 6" descr="Franciszek Józef I – Wikipedia, wolna encyklo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3543300"/>
            <a:ext cx="1905000" cy="3314700"/>
          </a:xfrm>
          <a:prstGeom prst="rect">
            <a:avLst/>
          </a:prstGeom>
          <a:noFill/>
        </p:spPr>
      </p:pic>
      <p:pic>
        <p:nvPicPr>
          <p:cNvPr id="2056" name="Picture 8" descr="Stanisław August Poniatowski – Wikipedia, wolna encyklopedia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644008" y="0"/>
            <a:ext cx="2210448" cy="3384748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10 ciekawostek na temat starożytnego Egipt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16632"/>
            <a:ext cx="2448272" cy="3249658"/>
          </a:xfrm>
          <a:prstGeom prst="rect">
            <a:avLst/>
          </a:prstGeom>
          <a:noFill/>
        </p:spPr>
      </p:pic>
      <p:pic>
        <p:nvPicPr>
          <p:cNvPr id="28676" name="Picture 4" descr="Z czego jest zrobiony sztylet Tutanchamona? - FocusNauka.p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00400" y="-99392"/>
            <a:ext cx="5943600" cy="4038601"/>
          </a:xfrm>
          <a:prstGeom prst="rect">
            <a:avLst/>
          </a:prstGeom>
          <a:noFill/>
        </p:spPr>
      </p:pic>
      <p:pic>
        <p:nvPicPr>
          <p:cNvPr id="28678" name="Picture 6" descr="Ramzes II - Encyklopedia PWN - źródło wiarygodnej i rzetelnej wiedzy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3356992"/>
            <a:ext cx="2264783" cy="3333378"/>
          </a:xfrm>
          <a:prstGeom prst="rect">
            <a:avLst/>
          </a:prstGeom>
          <a:noFill/>
        </p:spPr>
      </p:pic>
      <p:pic>
        <p:nvPicPr>
          <p:cNvPr id="28680" name="Picture 8" descr="Wierzenia, praktyki i architektura grobowa w starożytnym Egipcie w okresach  Wczesnodynastycznym i Starego Państwa - ePrace, prace magisterskie, prace  licencjackie, prace dyplomowe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923928" y="4221088"/>
            <a:ext cx="4000500" cy="2447926"/>
          </a:xfrm>
          <a:prstGeom prst="rect">
            <a:avLst/>
          </a:prstGeom>
          <a:noFill/>
        </p:spPr>
      </p:pic>
    </p:spTree>
  </p:cSld>
  <p:clrMapOvr>
    <a:masterClrMapping/>
  </p:clrMapOvr>
  <p:transition>
    <p:wipe dir="d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Gdzie </a:t>
            </a:r>
            <a:r>
              <a:rPr lang="pl-PL" dirty="0" err="1"/>
              <a:t>lezy</a:t>
            </a:r>
            <a:r>
              <a:rPr lang="pl-PL" dirty="0"/>
              <a:t> Egipt?</a:t>
            </a:r>
          </a:p>
        </p:txBody>
      </p:sp>
      <p:pic>
        <p:nvPicPr>
          <p:cNvPr id="1026" name="Picture 2" descr="https://ecsmedia.pl/c/eko-graf-mapa-scienna-fizyczna-swiat-1-18-000-000-b-iext619578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158623"/>
            <a:ext cx="7992888" cy="5555057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4" descr="AFRYKA MAPA ŚCIENNA POLITYCZNA MI 106 x 120 cm - Allegro.pl - Cena: 135 zł  - Stan: nowy - Czerwionka-Leszczyn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5623560" cy="6858000"/>
          </a:xfrm>
          <a:prstGeom prst="rect">
            <a:avLst/>
          </a:prstGeom>
          <a:noFill/>
        </p:spPr>
      </p:pic>
      <p:pic>
        <p:nvPicPr>
          <p:cNvPr id="30726" name="Picture 6" descr="EGIPT - Encyklopedia w INTERIA.P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51676" y="116632"/>
            <a:ext cx="3892324" cy="3744416"/>
          </a:xfrm>
          <a:prstGeom prst="rect">
            <a:avLst/>
          </a:prstGeom>
          <a:noFill/>
        </p:spPr>
      </p:pic>
    </p:spTree>
  </p:cSld>
  <p:clrMapOvr>
    <a:masterClrMapping/>
  </p:clrMapOvr>
  <p:transition>
    <p:pull dir="ld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29698" name="Picture 2" descr="Kalendarz egipski - Polityka.p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548680"/>
            <a:ext cx="8400933" cy="5400600"/>
          </a:xfrm>
          <a:prstGeom prst="rect">
            <a:avLst/>
          </a:prstGeom>
          <a:noFill/>
        </p:spPr>
      </p:pic>
    </p:spTree>
  </p:cSld>
  <p:clrMapOvr>
    <a:masterClrMapping/>
  </p:clrMapOvr>
  <p:transition>
    <p:dissolv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304800" y="188640"/>
            <a:ext cx="8686800" cy="504056"/>
          </a:xfrm>
        </p:spPr>
        <p:txBody>
          <a:bodyPr>
            <a:normAutofit fontScale="90000"/>
          </a:bodyPr>
          <a:lstStyle/>
          <a:p>
            <a:pPr algn="ctr"/>
            <a:r>
              <a:rPr lang="pl-PL" dirty="0"/>
              <a:t>Ocenianie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07504" y="249289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Doskonale!</a:t>
            </a:r>
          </a:p>
        </p:txBody>
      </p:sp>
      <p:pic>
        <p:nvPicPr>
          <p:cNvPr id="31748" name="Picture 4" descr="Czym była piramida ? Jak ja najłatwiej narysować ? - Brainly.pl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836712"/>
            <a:ext cx="2664296" cy="1685691"/>
          </a:xfrm>
          <a:prstGeom prst="rect">
            <a:avLst/>
          </a:prstGeom>
          <a:noFill/>
        </p:spPr>
      </p:pic>
      <p:pic>
        <p:nvPicPr>
          <p:cNvPr id="7" name="Picture 2" descr="Sfinks Ilustracje i Zbiory Sztuki. 3 864 Sfinks ilustracje grafiki i  kliparty wektorowe EPS dostępne do wyszukiwania spośród tysięcy dostawców  klipartów royalty free.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28184" y="476672"/>
            <a:ext cx="2326411" cy="2520280"/>
          </a:xfrm>
          <a:prstGeom prst="rect">
            <a:avLst/>
          </a:prstGeom>
          <a:noFill/>
        </p:spPr>
      </p:pic>
      <p:sp>
        <p:nvSpPr>
          <p:cNvPr id="9" name="pole tekstowe 8"/>
          <p:cNvSpPr txBox="1"/>
          <p:nvPr/>
        </p:nvSpPr>
        <p:spPr>
          <a:xfrm>
            <a:off x="323528" y="6093296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Dobrze!</a:t>
            </a:r>
          </a:p>
        </p:txBody>
      </p:sp>
      <p:sp>
        <p:nvSpPr>
          <p:cNvPr id="10" name="pole tekstowe 9"/>
          <p:cNvSpPr txBox="1"/>
          <p:nvPr/>
        </p:nvSpPr>
        <p:spPr>
          <a:xfrm>
            <a:off x="5508104" y="3068960"/>
            <a:ext cx="34563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2400" b="1" dirty="0"/>
              <a:t>Bardzo dobrze!</a:t>
            </a:r>
          </a:p>
        </p:txBody>
      </p:sp>
      <p:pic>
        <p:nvPicPr>
          <p:cNvPr id="31752" name="Picture 8" descr="Skarabeusz ścigi Ikona, Konturu Styl Ilustracja Wektor - Ilustracja  złożonej z konturu, ścigi: 83658858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64088" y="3645024"/>
            <a:ext cx="1944216" cy="1944216"/>
          </a:xfrm>
          <a:prstGeom prst="rect">
            <a:avLst/>
          </a:prstGeom>
          <a:noFill/>
        </p:spPr>
      </p:pic>
      <p:sp>
        <p:nvSpPr>
          <p:cNvPr id="13" name="Prostokąt 12"/>
          <p:cNvSpPr/>
          <p:nvPr/>
        </p:nvSpPr>
        <p:spPr>
          <a:xfrm>
            <a:off x="5265093" y="5805264"/>
            <a:ext cx="204870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l-PL" b="1" dirty="0"/>
              <a:t>Zrób to jeszcze raz!</a:t>
            </a:r>
          </a:p>
        </p:txBody>
      </p:sp>
      <p:pic>
        <p:nvPicPr>
          <p:cNvPr id="31756" name="Picture 12" descr="Kiddoland | Gry edukacyjne dla dzieci: Kolorowanka Kotek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429000"/>
            <a:ext cx="2160240" cy="216024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Ameryka Południowa | Obieżyświatk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404664"/>
            <a:ext cx="3555925" cy="2394323"/>
          </a:xfrm>
          <a:prstGeom prst="rect">
            <a:avLst/>
          </a:prstGeom>
          <a:noFill/>
        </p:spPr>
      </p:pic>
      <p:pic>
        <p:nvPicPr>
          <p:cNvPr id="11268" name="Picture 4" descr="Monuments in Watercolor Ep # 01 Great Ziggurat at Ur | by Frank Zhang |  Medium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332656"/>
            <a:ext cx="3993438" cy="2736304"/>
          </a:xfrm>
          <a:prstGeom prst="rect">
            <a:avLst/>
          </a:prstGeom>
          <a:noFill/>
        </p:spPr>
      </p:pic>
      <p:pic>
        <p:nvPicPr>
          <p:cNvPr id="11270" name="Picture 6" descr="Wieża Babel – Wikipedia, wolna encyklopedia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9552" y="3573016"/>
            <a:ext cx="3838239" cy="2808312"/>
          </a:xfrm>
          <a:prstGeom prst="rect">
            <a:avLst/>
          </a:prstGeom>
          <a:noFill/>
        </p:spPr>
      </p:pic>
      <p:pic>
        <p:nvPicPr>
          <p:cNvPr id="11272" name="Picture 8" descr="Piramida Schodkowa w Sakkarze (Egipt) - zwana piramidą Dżesera z XXVII w.  p.n.e.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88024" y="3717032"/>
            <a:ext cx="3779665" cy="2520280"/>
          </a:xfrm>
          <a:prstGeom prst="rect">
            <a:avLst/>
          </a:prstGeom>
          <a:noFill/>
        </p:spPr>
      </p:pic>
      <p:sp>
        <p:nvSpPr>
          <p:cNvPr id="8" name="pole tekstowe 7"/>
          <p:cNvSpPr txBox="1"/>
          <p:nvPr/>
        </p:nvSpPr>
        <p:spPr>
          <a:xfrm>
            <a:off x="539552" y="2996952"/>
            <a:ext cx="34563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Piramida </a:t>
            </a:r>
            <a:r>
              <a:rPr lang="pl-PL" dirty="0" err="1"/>
              <a:t>Kukulcána</a:t>
            </a:r>
            <a:r>
              <a:rPr lang="pl-PL" dirty="0"/>
              <a:t> w </a:t>
            </a:r>
            <a:r>
              <a:rPr lang="pl-PL" dirty="0" err="1"/>
              <a:t>Chichén</a:t>
            </a:r>
            <a:r>
              <a:rPr lang="pl-PL" dirty="0"/>
              <a:t> </a:t>
            </a:r>
            <a:r>
              <a:rPr lang="pl-PL" dirty="0" err="1"/>
              <a:t>Itzá</a:t>
            </a:r>
            <a:r>
              <a:rPr lang="pl-PL" dirty="0"/>
              <a:t>  </a:t>
            </a:r>
          </a:p>
        </p:txBody>
      </p:sp>
      <p:sp>
        <p:nvSpPr>
          <p:cNvPr id="9" name="pole tekstowe 8"/>
          <p:cNvSpPr txBox="1"/>
          <p:nvPr/>
        </p:nvSpPr>
        <p:spPr>
          <a:xfrm>
            <a:off x="611560" y="6453336"/>
            <a:ext cx="352839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/>
              <a:t>Pieter Bruegel , 1563</a:t>
            </a:r>
            <a:endParaRPr lang="pl-PL" dirty="0"/>
          </a:p>
        </p:txBody>
      </p:sp>
    </p:spTree>
  </p:cSld>
  <p:clrMapOvr>
    <a:masterClrMapping/>
  </p:clrMapOvr>
  <p:transition>
    <p:pull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4" name="Picture 2" descr="Egipt Giza - Sfinks, piramida Chefrena i Mykerinos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6795778" cy="453278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ędrówka">
  <a:themeElements>
    <a:clrScheme name="Wędrówka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Wędrówka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Wędrówka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1130</TotalTime>
  <Words>57</Words>
  <Application>Microsoft Office PowerPoint</Application>
  <PresentationFormat>Pokaz na ekranie (4:3)</PresentationFormat>
  <Paragraphs>14</Paragraphs>
  <Slides>18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18</vt:i4>
      </vt:variant>
    </vt:vector>
  </HeadingPairs>
  <TitlesOfParts>
    <vt:vector size="22" baseType="lpstr">
      <vt:lpstr>Franklin Gothic Book</vt:lpstr>
      <vt:lpstr>Franklin Gothic Medium</vt:lpstr>
      <vt:lpstr>Wingdings 2</vt:lpstr>
      <vt:lpstr>Wędrówka</vt:lpstr>
      <vt:lpstr>W poszukiwaniu skarbów faraona</vt:lpstr>
      <vt:lpstr>Kim jest Faraon?</vt:lpstr>
      <vt:lpstr>Prezentacja programu PowerPoint</vt:lpstr>
      <vt:lpstr>Gdzie lezy Egipt?</vt:lpstr>
      <vt:lpstr>Prezentacja programu PowerPoint</vt:lpstr>
      <vt:lpstr>Prezentacja programu PowerPoint</vt:lpstr>
      <vt:lpstr>Ocenianie</vt:lpstr>
      <vt:lpstr>Prezentacja programu PowerPoint</vt:lpstr>
      <vt:lpstr>Prezentacja programu PowerPoint</vt:lpstr>
      <vt:lpstr>Prezentacja programu PowerPoint</vt:lpstr>
      <vt:lpstr>Prezentacja programu PowerPoint</vt:lpstr>
      <vt:lpstr>Przedstawienie postaci na malowidłach</vt:lpstr>
      <vt:lpstr>Prezentacja programu PowerPoint</vt:lpstr>
      <vt:lpstr>Prezentacja programu PowerPoint</vt:lpstr>
      <vt:lpstr>muzyka</vt:lpstr>
      <vt:lpstr>Prezentacja programu PowerPoint</vt:lpstr>
      <vt:lpstr>Prezentacja programu PowerPoint</vt:lpstr>
      <vt:lpstr>Prezentacja programu PowerPoint</vt:lpstr>
    </vt:vector>
  </TitlesOfParts>
  <Company>Hewlett-Packard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 poszukiwaniu skarbów faraona</dc:title>
  <dc:creator>Michał Prostko-Prostyński</dc:creator>
  <cp:lastModifiedBy>aprostynska@outlook.com</cp:lastModifiedBy>
  <cp:revision>85</cp:revision>
  <dcterms:created xsi:type="dcterms:W3CDTF">2021-01-16T08:54:48Z</dcterms:created>
  <dcterms:modified xsi:type="dcterms:W3CDTF">2021-03-07T16:14:39Z</dcterms:modified>
</cp:coreProperties>
</file>