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74" r:id="rId11"/>
    <p:sldId id="275" r:id="rId12"/>
    <p:sldId id="265" r:id="rId13"/>
    <p:sldId id="268" r:id="rId14"/>
    <p:sldId id="269" r:id="rId15"/>
    <p:sldId id="270" r:id="rId16"/>
    <p:sldId id="273" r:id="rId17"/>
    <p:sldId id="266" r:id="rId18"/>
    <p:sldId id="267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B9A2-E9B3-480C-92DE-836C3237A7C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37FF30-D414-450E-B415-CA15FDF3FE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B9A2-E9B3-480C-92DE-836C3237A7C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FF30-D414-450E-B415-CA15FDF3FE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B9A2-E9B3-480C-92DE-836C3237A7C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FF30-D414-450E-B415-CA15FDF3FE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B9A2-E9B3-480C-92DE-836C3237A7C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37FF30-D414-450E-B415-CA15FDF3FE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B9A2-E9B3-480C-92DE-836C3237A7C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FF30-D414-450E-B415-CA15FDF3FEE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B9A2-E9B3-480C-92DE-836C3237A7C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FF30-D414-450E-B415-CA15FDF3FE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B9A2-E9B3-480C-92DE-836C3237A7C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E37FF30-D414-450E-B415-CA15FDF3FEE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B9A2-E9B3-480C-92DE-836C3237A7C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FF30-D414-450E-B415-CA15FDF3FE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B9A2-E9B3-480C-92DE-836C3237A7C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FF30-D414-450E-B415-CA15FDF3FE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B9A2-E9B3-480C-92DE-836C3237A7C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FF30-D414-450E-B415-CA15FDF3FE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B9A2-E9B3-480C-92DE-836C3237A7C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FF30-D414-450E-B415-CA15FDF3FEE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DDB9A2-E9B3-480C-92DE-836C3237A7C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37FF30-D414-450E-B415-CA15FDF3FEE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 poszukiwaniu skarbów faraona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Projekt edukacyjny</a:t>
            </a:r>
          </a:p>
        </p:txBody>
      </p:sp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rcheolodzy: więcej szczątków w piramidzie w Rapie | Nauka w Pols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200800" cy="400050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043608" y="494116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Piramida w Rapie zbudowana w 1811</a:t>
            </a:r>
            <a:r>
              <a:rPr lang="pl-PL" baseline="30000" dirty="0"/>
              <a:t>;</a:t>
            </a:r>
            <a:r>
              <a:rPr lang="pl-PL" dirty="0"/>
              <a:t> w  grobowiec rodzinny pruskiego  rodu baronów von </a:t>
            </a:r>
            <a:r>
              <a:rPr lang="pl-PL" dirty="0" err="1"/>
              <a:t>Fahrenheid</a:t>
            </a:r>
            <a:r>
              <a:rPr lang="pl-PL" dirty="0"/>
              <a:t>,</a:t>
            </a:r>
          </a:p>
        </p:txBody>
      </p:sp>
    </p:spTree>
  </p:cSld>
  <p:clrMapOvr>
    <a:masterClrMapping/>
  </p:clrMapOvr>
  <p:transition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upload.wikimedia.org/wikipedia/pl/thumb/4/42/Louvre_Pyramid.jpg/1280px-Louvre_Pyra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611806" cy="573896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Przedstawienie postaci na malowidłach</a:t>
            </a:r>
          </a:p>
        </p:txBody>
      </p:sp>
      <p:pic>
        <p:nvPicPr>
          <p:cNvPr id="35842" name="Picture 2" descr="Bogowie starożytnego Egipt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762500" cy="4314826"/>
          </a:xfrm>
          <a:prstGeom prst="rect">
            <a:avLst/>
          </a:prstGeom>
          <a:noFill/>
        </p:spPr>
      </p:pic>
      <p:pic>
        <p:nvPicPr>
          <p:cNvPr id="35844" name="Picture 4" descr="PŁASKORZEŹBA EGIPSKA OBRAZY EGIPSKIE OBRAZ EGIPT - 5649534315 - oficjalne  archiwum Alleg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340768"/>
            <a:ext cx="3528392" cy="499300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02 sztuka starożytnego Egiptu | Art, Art history, Ancient egy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390"/>
            <a:ext cx="5400600" cy="68106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alowidła ścienne Ze Sceną Starożytnego Egiptu. Egipski Hieroglif I Symbol.  | Premium Wek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39218" cy="4350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muzyka</a:t>
            </a:r>
          </a:p>
        </p:txBody>
      </p:sp>
      <p:pic>
        <p:nvPicPr>
          <p:cNvPr id="39938" name="Picture 2" descr="Stożkowate nakrycia głowy, znane z egipskich malowideł, naprawdę istniały |  KopalniaWiedzy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30" y="1484784"/>
            <a:ext cx="895067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Kemet - Starożytny Egipt (i nie tylko): Muzyka i taniec w Starożytnym  Egipc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888432" cy="4455032"/>
          </a:xfrm>
          <a:prstGeom prst="rect">
            <a:avLst/>
          </a:prstGeom>
          <a:noFill/>
        </p:spPr>
      </p:pic>
      <p:pic>
        <p:nvPicPr>
          <p:cNvPr id="40964" name="Picture 4" descr="is Art — Muzykantki - malowidło z grobu pisarza Nachta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40"/>
            <a:ext cx="4320480" cy="3988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4818" name="Picture 2" descr="Co jedli starożytni Egipcjani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6632"/>
            <a:ext cx="8001000" cy="6619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3794" name="Picture 2" descr="Taniec – najstarsza dziedzina sztuki na świecie | A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568952" cy="4830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Kim jest Faraon?</a:t>
            </a:r>
          </a:p>
        </p:txBody>
      </p:sp>
      <p:pic>
        <p:nvPicPr>
          <p:cNvPr id="2050" name="Picture 2" descr="Pierwszy król Polski - Historia Pol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376264" cy="3037838"/>
          </a:xfrm>
          <a:prstGeom prst="rect">
            <a:avLst/>
          </a:prstGeom>
          <a:noFill/>
        </p:spPr>
      </p:pic>
      <p:pic>
        <p:nvPicPr>
          <p:cNvPr id="2052" name="Picture 4" descr="Cesarz - Wikiw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56992"/>
            <a:ext cx="1955224" cy="3168352"/>
          </a:xfrm>
          <a:prstGeom prst="rect">
            <a:avLst/>
          </a:prstGeom>
          <a:noFill/>
        </p:spPr>
      </p:pic>
      <p:pic>
        <p:nvPicPr>
          <p:cNvPr id="2054" name="Picture 6" descr="Franciszek Józef I – Wikipedia, wolna encyklo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543300"/>
            <a:ext cx="1905000" cy="3314700"/>
          </a:xfrm>
          <a:prstGeom prst="rect">
            <a:avLst/>
          </a:prstGeom>
          <a:noFill/>
        </p:spPr>
      </p:pic>
      <p:pic>
        <p:nvPicPr>
          <p:cNvPr id="2056" name="Picture 8" descr="Stanisław August Poniatowski – Wikipedia, wolna encyklo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0"/>
            <a:ext cx="2210448" cy="33847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0 ciekawostek na temat starożytnego Egipt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2448272" cy="3249658"/>
          </a:xfrm>
          <a:prstGeom prst="rect">
            <a:avLst/>
          </a:prstGeom>
          <a:noFill/>
        </p:spPr>
      </p:pic>
      <p:pic>
        <p:nvPicPr>
          <p:cNvPr id="28676" name="Picture 4" descr="Z czego jest zrobiony sztylet Tutanchamona? - FocusNauka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-99392"/>
            <a:ext cx="5943600" cy="4038601"/>
          </a:xfrm>
          <a:prstGeom prst="rect">
            <a:avLst/>
          </a:prstGeom>
          <a:noFill/>
        </p:spPr>
      </p:pic>
      <p:pic>
        <p:nvPicPr>
          <p:cNvPr id="28678" name="Picture 6" descr="Ramzes II - Encyklopedia PWN - źródło wiarygodnej i rzetelnej wiedz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2264783" cy="3333378"/>
          </a:xfrm>
          <a:prstGeom prst="rect">
            <a:avLst/>
          </a:prstGeom>
          <a:noFill/>
        </p:spPr>
      </p:pic>
      <p:pic>
        <p:nvPicPr>
          <p:cNvPr id="28680" name="Picture 8" descr="Wierzenia, praktyki i architektura grobowa w starożytnym Egipcie w okresach  Wczesnodynastycznym i Starego Państwa - ePrace, prace magisterskie, prace  licencjackie, prace dyplomow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221088"/>
            <a:ext cx="4000500" cy="24479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</a:t>
            </a:r>
            <a:r>
              <a:rPr lang="pl-PL" dirty="0" err="1"/>
              <a:t>lezy</a:t>
            </a:r>
            <a:r>
              <a:rPr lang="pl-PL" dirty="0"/>
              <a:t> Egipt?</a:t>
            </a:r>
          </a:p>
        </p:txBody>
      </p:sp>
      <p:pic>
        <p:nvPicPr>
          <p:cNvPr id="1026" name="Picture 2" descr="https://ecsmedia.pl/c/eko-graf-mapa-scienna-fizyczna-swiat-1-18-000-000-b-iext61957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58623"/>
            <a:ext cx="7992888" cy="555505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AFRYKA MAPA ŚCIENNA POLITYCZNA MI 106 x 120 cm - Allegro.pl - Cena: 135 zł  - Stan: nowy - Czerwionka-Leszczy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23560" cy="6858000"/>
          </a:xfrm>
          <a:prstGeom prst="rect">
            <a:avLst/>
          </a:prstGeom>
          <a:noFill/>
        </p:spPr>
      </p:pic>
      <p:pic>
        <p:nvPicPr>
          <p:cNvPr id="30726" name="Picture 6" descr="EGIPT - Encyklopedia w INTERIA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1676" y="116632"/>
            <a:ext cx="3892324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9698" name="Picture 2" descr="Kalendarz egipski - Polityka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00933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Ocenianie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7504" y="249289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Doskonale!</a:t>
            </a:r>
          </a:p>
        </p:txBody>
      </p:sp>
      <p:pic>
        <p:nvPicPr>
          <p:cNvPr id="31748" name="Picture 4" descr="Czym była piramida ? Jak ja najłatwiej narysować ? - Brainly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2664296" cy="1685691"/>
          </a:xfrm>
          <a:prstGeom prst="rect">
            <a:avLst/>
          </a:prstGeom>
          <a:noFill/>
        </p:spPr>
      </p:pic>
      <p:pic>
        <p:nvPicPr>
          <p:cNvPr id="7" name="Picture 2" descr="Sfinks Ilustracje i Zbiory Sztuki. 3 864 Sfinks ilustracje grafiki i  kliparty wektorowe EPS dostępne do wyszukiwania spośród tysięcy dostawców  klipartów royalty fre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6672"/>
            <a:ext cx="2326411" cy="252028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323528" y="609329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Dobrze!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508104" y="306896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Bardzo dobrze!</a:t>
            </a:r>
          </a:p>
        </p:txBody>
      </p:sp>
      <p:pic>
        <p:nvPicPr>
          <p:cNvPr id="31752" name="Picture 8" descr="Skarabeusz ścigi Ikona, Konturu Styl Ilustracja Wektor - Ilustracja  złożonej z konturu, ścigi: 836588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645024"/>
            <a:ext cx="1944216" cy="1944216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5265093" y="5805264"/>
            <a:ext cx="2048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/>
              <a:t>Zrób to jeszcze raz!</a:t>
            </a:r>
          </a:p>
        </p:txBody>
      </p:sp>
      <p:pic>
        <p:nvPicPr>
          <p:cNvPr id="31756" name="Picture 12" descr="Kiddoland | Gry edukacyjne dla dzieci: Kolorowanka Kot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429000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meryka Południowa | Obieżyświat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555925" cy="2394323"/>
          </a:xfrm>
          <a:prstGeom prst="rect">
            <a:avLst/>
          </a:prstGeom>
          <a:noFill/>
        </p:spPr>
      </p:pic>
      <p:pic>
        <p:nvPicPr>
          <p:cNvPr id="11268" name="Picture 4" descr="Monuments in Watercolor Ep # 01 Great Ziggurat at Ur | by Frank Zhang |  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993438" cy="2736304"/>
          </a:xfrm>
          <a:prstGeom prst="rect">
            <a:avLst/>
          </a:prstGeom>
          <a:noFill/>
        </p:spPr>
      </p:pic>
      <p:pic>
        <p:nvPicPr>
          <p:cNvPr id="11270" name="Picture 6" descr="Wieża Babel – Wikipedia, wolna encyklo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3838239" cy="2808312"/>
          </a:xfrm>
          <a:prstGeom prst="rect">
            <a:avLst/>
          </a:prstGeom>
          <a:noFill/>
        </p:spPr>
      </p:pic>
      <p:pic>
        <p:nvPicPr>
          <p:cNvPr id="11272" name="Picture 8" descr="Piramida Schodkowa w Sakkarze (Egipt) - zwana piramidą Dżesera z XXVII w.  p.n.e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17032"/>
            <a:ext cx="3779665" cy="252028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539552" y="299695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Piramida </a:t>
            </a:r>
            <a:r>
              <a:rPr lang="pl-PL" dirty="0" err="1"/>
              <a:t>Kukulcána</a:t>
            </a:r>
            <a:r>
              <a:rPr lang="pl-PL" dirty="0"/>
              <a:t> w </a:t>
            </a:r>
            <a:r>
              <a:rPr lang="pl-PL" dirty="0" err="1"/>
              <a:t>Chichén</a:t>
            </a:r>
            <a:r>
              <a:rPr lang="pl-PL" dirty="0"/>
              <a:t> </a:t>
            </a:r>
            <a:r>
              <a:rPr lang="pl-PL" dirty="0" err="1"/>
              <a:t>Itzá</a:t>
            </a:r>
            <a:r>
              <a:rPr lang="pl-PL" dirty="0"/>
              <a:t> 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11560" y="645333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Pieter Bruegel , 1563</a:t>
            </a:r>
            <a:endParaRPr lang="pl-PL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Egipt Giza - Sfinks, piramida Chefrena i Mykerin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795778" cy="4532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1130</TotalTime>
  <Words>57</Words>
  <Application>Microsoft Office PowerPoint</Application>
  <PresentationFormat>Pokaz na ekranie (4:3)</PresentationFormat>
  <Paragraphs>14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Franklin Gothic Book</vt:lpstr>
      <vt:lpstr>Franklin Gothic Medium</vt:lpstr>
      <vt:lpstr>Wingdings 2</vt:lpstr>
      <vt:lpstr>Wędrówka</vt:lpstr>
      <vt:lpstr>W poszukiwaniu skarbów faraona</vt:lpstr>
      <vt:lpstr>Kim jest Faraon?</vt:lpstr>
      <vt:lpstr>Prezentacja programu PowerPoint</vt:lpstr>
      <vt:lpstr>Gdzie lezy Egipt?</vt:lpstr>
      <vt:lpstr>Prezentacja programu PowerPoint</vt:lpstr>
      <vt:lpstr>Prezentacja programu PowerPoint</vt:lpstr>
      <vt:lpstr>Ocenianie</vt:lpstr>
      <vt:lpstr>Prezentacja programu PowerPoint</vt:lpstr>
      <vt:lpstr>Prezentacja programu PowerPoint</vt:lpstr>
      <vt:lpstr>Prezentacja programu PowerPoint</vt:lpstr>
      <vt:lpstr>Prezentacja programu PowerPoint</vt:lpstr>
      <vt:lpstr>Przedstawienie postaci na malowidłach</vt:lpstr>
      <vt:lpstr>Prezentacja programu PowerPoint</vt:lpstr>
      <vt:lpstr>Prezentacja programu PowerPoint</vt:lpstr>
      <vt:lpstr>muzyka</vt:lpstr>
      <vt:lpstr>Prezentacja programu PowerPoint</vt:lpstr>
      <vt:lpstr>Prezentacja programu PowerPoint</vt:lpstr>
      <vt:lpstr>Prezentacja programu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poszukiwaniu skarbów faraona</dc:title>
  <dc:creator>Michał Prostko-Prostyński</dc:creator>
  <cp:lastModifiedBy>aprostynska@outlook.com</cp:lastModifiedBy>
  <cp:revision>85</cp:revision>
  <dcterms:created xsi:type="dcterms:W3CDTF">2021-01-16T08:54:48Z</dcterms:created>
  <dcterms:modified xsi:type="dcterms:W3CDTF">2021-03-07T16:14:39Z</dcterms:modified>
</cp:coreProperties>
</file>