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B9C83D-F98A-8235-23A1-776948AAD78C}" v="46" dt="2020-11-28T15:50:47.799"/>
    <p1510:client id="{32AED255-979A-4932-B02C-950B71960B16}" v="1633" dt="2020-11-28T15:13:50.889"/>
    <p1510:client id="{74FEE2B1-7255-011E-7AD6-278B4F48EC1C}" v="1118" dt="2020-11-28T10:27:05.388"/>
    <p1510:client id="{77F76FC8-BA16-44C7-B46B-93C06B656203}" v="1441" dt="2020-11-27T15:27:29.104"/>
    <p1510:client id="{7C66FAAE-CF58-4BA2-E5C1-4B79CAEDE264}" v="14" dt="2020-11-27T20:25:14.087"/>
    <p1510:client id="{98611EAD-23FA-4B2C-A068-694FFB075C76}" v="9" dt="2020-11-29T16:26:52.378"/>
    <p1510:client id="{C82AAE12-4909-ABBF-A15C-9E4F3C2DA440}" v="221" dt="2020-11-28T15:11:43.169"/>
    <p1510:client id="{C98EDC9E-43DC-A9FC-E908-2AF56E63EB2D}" v="224" dt="2020-11-28T15:07:55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6" d="100"/>
          <a:sy n="56" d="100"/>
        </p:scale>
        <p:origin x="-90" y="-13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Pasterny" userId="S::kpasterny1@sp2cieszyn.pl::7468ce2f-40ca-4054-a74f-7a958e74c29e" providerId="AD" clId="Web-{98611EAD-23FA-4B2C-A068-694FFB075C76}"/>
    <pc:docChg chg="modSld">
      <pc:chgData name="Karina Pasterny" userId="S::kpasterny1@sp2cieszyn.pl::7468ce2f-40ca-4054-a74f-7a958e74c29e" providerId="AD" clId="Web-{98611EAD-23FA-4B2C-A068-694FFB075C76}" dt="2020-11-29T16:26:52.378" v="8"/>
      <pc:docMkLst>
        <pc:docMk/>
      </pc:docMkLst>
      <pc:sldChg chg="delSp modSp delAnim">
        <pc:chgData name="Karina Pasterny" userId="S::kpasterny1@sp2cieszyn.pl::7468ce2f-40ca-4054-a74f-7a958e74c29e" providerId="AD" clId="Web-{98611EAD-23FA-4B2C-A068-694FFB075C76}" dt="2020-11-29T16:26:30.393" v="4"/>
        <pc:sldMkLst>
          <pc:docMk/>
          <pc:sldMk cId="650317164" sldId="256"/>
        </pc:sldMkLst>
        <pc:spChg chg="del mod">
          <ac:chgData name="Karina Pasterny" userId="S::kpasterny1@sp2cieszyn.pl::7468ce2f-40ca-4054-a74f-7a958e74c29e" providerId="AD" clId="Web-{98611EAD-23FA-4B2C-A068-694FFB075C76}" dt="2020-11-29T16:26:30.393" v="4"/>
          <ac:spMkLst>
            <pc:docMk/>
            <pc:sldMk cId="650317164" sldId="256"/>
            <ac:spMk id="3" creationId="{00000000-0000-0000-0000-000000000000}"/>
          </ac:spMkLst>
        </pc:spChg>
      </pc:sldChg>
      <pc:sldChg chg="delSp modSp delAnim">
        <pc:chgData name="Karina Pasterny" userId="S::kpasterny1@sp2cieszyn.pl::7468ce2f-40ca-4054-a74f-7a958e74c29e" providerId="AD" clId="Web-{98611EAD-23FA-4B2C-A068-694FFB075C76}" dt="2020-11-29T16:26:52.378" v="8"/>
        <pc:sldMkLst>
          <pc:docMk/>
          <pc:sldMk cId="1594220414" sldId="257"/>
        </pc:sldMkLst>
        <pc:spChg chg="del mod">
          <ac:chgData name="Karina Pasterny" userId="S::kpasterny1@sp2cieszyn.pl::7468ce2f-40ca-4054-a74f-7a958e74c29e" providerId="AD" clId="Web-{98611EAD-23FA-4B2C-A068-694FFB075C76}" dt="2020-11-29T16:26:52.378" v="8"/>
          <ac:spMkLst>
            <pc:docMk/>
            <pc:sldMk cId="1594220414" sldId="257"/>
            <ac:spMk id="3" creationId="{D28DC416-D966-4547-BFDD-37165A6EE2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756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973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434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864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853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955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7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4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05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45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58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7805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B37791B-B040-4694-BFDC-8DD132D86E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11D0DE4-AC94-44C4-B22C-8F5B955F6E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4310" r="-2" b="-2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4252769E-B9F0-4068-A645-5BBEF16E9C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1E12D6AD-7096-45BB-9C02-468B2704C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9953252-97DE-4766-B2F6-E4FDA2FDA6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 cstate="print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9026" y="106017"/>
            <a:ext cx="11661913" cy="3205161"/>
          </a:xfrm>
        </p:spPr>
        <p:txBody>
          <a:bodyPr>
            <a:normAutofit fontScale="90000"/>
          </a:bodyPr>
          <a:lstStyle/>
          <a:p>
            <a:r>
              <a:rPr lang="pl-PL" sz="8000" dirty="0">
                <a:solidFill>
                  <a:srgbClr val="FFFFFF"/>
                </a:solidFill>
              </a:rPr>
              <a:t>Światło! Kamera! Akcja!</a:t>
            </a:r>
            <a:br>
              <a:rPr lang="pl-PL" sz="8000" dirty="0">
                <a:solidFill>
                  <a:srgbClr val="FFFFFF"/>
                </a:solidFill>
              </a:rPr>
            </a:br>
            <a:r>
              <a:rPr lang="pl-PL" sz="8000" dirty="0">
                <a:solidFill>
                  <a:srgbClr val="FFFFFF"/>
                </a:solidFill>
              </a:rPr>
              <a:t>To nasza wspólna satysfakcja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2D74E544-A5B1-4322-AD21-A1E21DBA85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4189" y="-218982"/>
            <a:ext cx="2131439" cy="213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7CA6D3B-5A06-4262-BDC3-F6E908A80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450572"/>
            <a:ext cx="10668000" cy="1985963"/>
          </a:xfrm>
        </p:spPr>
        <p:txBody>
          <a:bodyPr/>
          <a:lstStyle/>
          <a:p>
            <a:r>
              <a:rPr lang="pl-PL" dirty="0"/>
              <a:t>Na czym będzie polegał projekt?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1A3296A-63E1-4204-AFA4-2B94CFDBB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2830883"/>
            <a:ext cx="10667998" cy="35323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Projekt będzie polegał na zakupie kamery, mikrofonu i dyktafonu, dzięki którym będziemy mogli: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Nagrać film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 Podłożyć potrzebne dźwięki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Przeprowadzić wywiady z aktorami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08219C2B-D554-43D3-AD7A-4A3C5AC0F9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4189" y="-218982"/>
            <a:ext cx="2131439" cy="213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67599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B95B9BA8-1D69-4796-85F5-B6D0BD5235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DA4E87-DFA2-4ECC-8DB8-1B392B32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10001" cy="1263649"/>
          </a:xfrm>
        </p:spPr>
        <p:txBody>
          <a:bodyPr>
            <a:normAutofit/>
          </a:bodyPr>
          <a:lstStyle/>
          <a:p>
            <a:r>
              <a:rPr lang="pl-PL" sz="3700" dirty="0"/>
              <a:t>Skąd pomysł na projekt?</a:t>
            </a:r>
          </a:p>
        </p:txBody>
      </p:sp>
      <p:pic>
        <p:nvPicPr>
          <p:cNvPr id="7" name="Graphic 6" descr="Video camera">
            <a:extLst>
              <a:ext uri="{FF2B5EF4-FFF2-40B4-BE49-F238E27FC236}">
                <a16:creationId xmlns:a16="http://schemas.microsoft.com/office/drawing/2014/main" xmlns="" id="{E331C1EA-742A-456F-A020-F7E78AA51D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15000" y="762000"/>
            <a:ext cx="5333999" cy="5333999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907BFE6-9E5D-42B8-8B79-0526431B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3047999"/>
            <a:ext cx="4370717" cy="30480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Często zastanawialiśmy się jak to jest nakręcić własny film. Stwierdziliśmy, że chcemy spróbować swoich sił. Tylko jak skoro nie mamy sprzętu?</a:t>
            </a:r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F3A8384B-078E-41D2-9284-08C2C1862D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4189" y="-218982"/>
            <a:ext cx="2131439" cy="213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326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B95B9BA8-1D69-4796-85F5-B6D0BD5235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62D5BF6-2655-450D-8922-DA65CB307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10001" cy="1263649"/>
          </a:xfrm>
        </p:spPr>
        <p:txBody>
          <a:bodyPr>
            <a:normAutofit/>
          </a:bodyPr>
          <a:lstStyle/>
          <a:p>
            <a:r>
              <a:rPr lang="pl-PL" sz="3100" dirty="0"/>
              <a:t>Jakie będą korzyści dla uczniów?</a:t>
            </a:r>
          </a:p>
        </p:txBody>
      </p:sp>
      <p:pic>
        <p:nvPicPr>
          <p:cNvPr id="7" name="Graphic 6" descr="Klasa">
            <a:extLst>
              <a:ext uri="{FF2B5EF4-FFF2-40B4-BE49-F238E27FC236}">
                <a16:creationId xmlns:a16="http://schemas.microsoft.com/office/drawing/2014/main" xmlns="" id="{AFBFE89E-D8FF-4573-9465-DED0484F44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15000" y="762000"/>
            <a:ext cx="5333999" cy="5333999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0664E50-AA93-4C8F-A39D-71C25BC47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3047999"/>
            <a:ext cx="4486404" cy="30480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Uczniowie dowiedzą się jak prawidłowo kręcić filmy i  montować je oraz jak prawidłowo wprowadzać różne techniki filmowe.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FF5A8820-7960-470F-8298-D45C99F1A1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4189" y="-218982"/>
            <a:ext cx="2131439" cy="213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503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95B9BA8-1D69-4796-85F5-B6D0BD5235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826330C-674F-446E-AF07-956224AA2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1" y="1524000"/>
            <a:ext cx="6095999" cy="1263649"/>
          </a:xfrm>
        </p:spPr>
        <p:txBody>
          <a:bodyPr>
            <a:normAutofit/>
          </a:bodyPr>
          <a:lstStyle/>
          <a:p>
            <a:r>
              <a:rPr lang="pl-PL" sz="3700" dirty="0"/>
              <a:t>Dlaczego warto zagłosować na nasz projekt?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C851CBC-DBA4-41B5-B1EA-921BD412F6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51629" r="7371"/>
          <a:stretch/>
        </p:blipFill>
        <p:spPr>
          <a:xfrm>
            <a:off x="20" y="10"/>
            <a:ext cx="4571982" cy="685799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7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7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1"/>
                  <a:pt x="4093355" y="3574408"/>
                </a:cubicBezTo>
                <a:lnTo>
                  <a:pt x="4093356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6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5"/>
                </a:cubicBezTo>
                <a:lnTo>
                  <a:pt x="4158155" y="4933805"/>
                </a:lnTo>
                <a:lnTo>
                  <a:pt x="4158155" y="4933806"/>
                </a:lnTo>
                <a:cubicBezTo>
                  <a:pt x="4160163" y="4953853"/>
                  <a:pt x="4171415" y="4969748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9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1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314" y="6364769"/>
                </a:lnTo>
                <a:lnTo>
                  <a:pt x="4380007" y="6387910"/>
                </a:lnTo>
                <a:lnTo>
                  <a:pt x="4377352" y="6393385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7352" y="6393385"/>
                </a:lnTo>
                <a:lnTo>
                  <a:pt x="4380008" y="6387910"/>
                </a:lnTo>
                <a:lnTo>
                  <a:pt x="4381314" y="6364769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9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5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6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2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5"/>
                  <a:pt x="4125838" y="2518264"/>
                </a:cubicBezTo>
                <a:cubicBezTo>
                  <a:pt x="4123171" y="2527790"/>
                  <a:pt x="4122027" y="2536458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7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2" y="2463019"/>
                </a:cubicBezTo>
                <a:lnTo>
                  <a:pt x="4134481" y="2463018"/>
                </a:lnTo>
                <a:lnTo>
                  <a:pt x="4134482" y="2463018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8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8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2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5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  <a:effectLst>
            <a:outerShdw blurRad="381000" dist="152400" algn="l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340822D1-9EEA-4ECF-9360-D9AF87950D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705643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DC292A62-7F34-4E30-BE04-48164A1DAF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705643" y="2991644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3" cstate="print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895D3E2-54E7-45A1-9CA9-25A5B72A4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1" y="3047999"/>
            <a:ext cx="6095999" cy="304800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 sz="2400" dirty="0"/>
              <a:t>Warto zagłosować na nasz projekt, ponieważ jest </a:t>
            </a:r>
            <a:r>
              <a:rPr lang="pl-PL" sz="2400"/>
              <a:t>innowacyjny i </a:t>
            </a:r>
            <a:r>
              <a:rPr lang="pl-PL" sz="2400" dirty="0"/>
              <a:t>jedyny w swoim rodzaju. Pomoże uczniom znaleźć nowe zainteresowania, wielu pierwszy raz w swoim życiu zostanie prawdziwym aktorem. Wyjątkowe jest też to, że w projekcie uczestniczą tylko uczniowie, wcielając się w rolę reżysera, scenarzysty i </a:t>
            </a:r>
            <a:r>
              <a:rPr lang="pl-PL" sz="2400"/>
              <a:t>montażysty.</a:t>
            </a:r>
            <a:endParaRPr lang="pl-PL" sz="2400" dirty="0"/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xmlns="" id="{365A77F7-AEF7-477E-AD16-EA881904E1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4189" y="-218982"/>
            <a:ext cx="2131439" cy="213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294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B37791B-B040-4694-BFDC-8DD132D86E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5761B15-C433-40FE-BB67-ECF17E50A6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033486"/>
            <a:ext cx="12192001" cy="3062512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30000"/>
                </a:srgbClr>
              </a:gs>
              <a:gs pos="60000">
                <a:srgbClr val="000000">
                  <a:alpha val="3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B41B4A6-F1E4-4FEB-9534-F8A68C688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62433" y="1626307"/>
            <a:ext cx="13225220" cy="2037624"/>
          </a:xfrm>
        </p:spPr>
        <p:txBody>
          <a:bodyPr>
            <a:normAutofit fontScale="90000"/>
          </a:bodyPr>
          <a:lstStyle/>
          <a:p>
            <a:r>
              <a:rPr lang="pl-PL" sz="7000" dirty="0"/>
              <a:t>Zachęcamy do </a:t>
            </a:r>
            <a:br>
              <a:rPr lang="pl-PL" sz="7000" dirty="0"/>
            </a:br>
            <a:r>
              <a:rPr lang="pl-PL" sz="7000" dirty="0"/>
              <a:t>głosowania</a:t>
            </a:r>
            <a:br>
              <a:rPr lang="pl-PL" sz="7000" dirty="0"/>
            </a:br>
            <a:r>
              <a:rPr lang="pl-PL" sz="7000" dirty="0"/>
              <a:t> na nasz projekt </a:t>
            </a:r>
          </a:p>
        </p:txBody>
      </p:sp>
      <p:pic>
        <p:nvPicPr>
          <p:cNvPr id="4" name="Obraz 5">
            <a:extLst>
              <a:ext uri="{FF2B5EF4-FFF2-40B4-BE49-F238E27FC236}">
                <a16:creationId xmlns:a16="http://schemas.microsoft.com/office/drawing/2014/main" xmlns="" id="{0A2D8758-5ED4-4845-9519-F3F9D36D62C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5859" y="319041"/>
            <a:ext cx="2743200" cy="548640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12027E7F-5F63-420D-B5FD-A906979AAF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4189" y="-218982"/>
            <a:ext cx="2131439" cy="213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4220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ornVTI">
  <a:themeElements>
    <a:clrScheme name="AnalogousFromRegularSeedLeftStep">
      <a:dk1>
        <a:srgbClr val="000000"/>
      </a:dk1>
      <a:lt1>
        <a:srgbClr val="FFFFFF"/>
      </a:lt1>
      <a:dk2>
        <a:srgbClr val="311C1C"/>
      </a:dk2>
      <a:lt2>
        <a:srgbClr val="F0F2F3"/>
      </a:lt2>
      <a:accent1>
        <a:srgbClr val="E77A29"/>
      </a:accent1>
      <a:accent2>
        <a:srgbClr val="D51917"/>
      </a:accent2>
      <a:accent3>
        <a:srgbClr val="E72976"/>
      </a:accent3>
      <a:accent4>
        <a:srgbClr val="D517B3"/>
      </a:accent4>
      <a:accent5>
        <a:srgbClr val="BA29E7"/>
      </a:accent5>
      <a:accent6>
        <a:srgbClr val="5F20D6"/>
      </a:accent6>
      <a:hlink>
        <a:srgbClr val="3F88BF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67</Words>
  <Application>Microsoft Office PowerPoint</Application>
  <PresentationFormat>Niestandardowy</PresentationFormat>
  <Paragraphs>13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TornVTI</vt:lpstr>
      <vt:lpstr>Światło! Kamera! Akcja! To nasza wspólna satysfakcja</vt:lpstr>
      <vt:lpstr>Na czym będzie polegał projekt?</vt:lpstr>
      <vt:lpstr>Skąd pomysł na projekt?</vt:lpstr>
      <vt:lpstr>Jakie będą korzyści dla uczniów?</vt:lpstr>
      <vt:lpstr>Dlaczego warto zagłosować na nasz projekt?</vt:lpstr>
      <vt:lpstr>Zachęcamy do  głosowania  na nasz projekt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Światło! Kamera! Akcja! To nasza wspólna satysfakcja</dc:title>
  <dc:creator>Kamil Targosz</dc:creator>
  <cp:lastModifiedBy>user</cp:lastModifiedBy>
  <cp:revision>8</cp:revision>
  <dcterms:created xsi:type="dcterms:W3CDTF">2020-11-28T14:17:36Z</dcterms:created>
  <dcterms:modified xsi:type="dcterms:W3CDTF">2020-11-29T16:31:03Z</dcterms:modified>
</cp:coreProperties>
</file>