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6" r:id="rId5"/>
    <p:sldId id="259" r:id="rId6"/>
    <p:sldId id="267" r:id="rId7"/>
    <p:sldId id="261" r:id="rId8"/>
    <p:sldId id="268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206AC4-1F7F-42CA-92D1-04CACFE9273F}" type="datetimeFigureOut">
              <a:rPr lang="pl-PL" smtClean="0"/>
              <a:pPr/>
              <a:t>27.11.2020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C4970E-2FB9-4C4D-A4E3-7C7D0043D1D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1484784"/>
            <a:ext cx="6400800" cy="166989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Duchy i duszki</a:t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>zamków na szlaku</a:t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>orlich gniazd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832848" cy="1296144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Prezentacja projektu uczniów 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VIII Liceum Ogólnokształcącego Samorządowego w Częstochowie</a:t>
            </a:r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37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Baśnie  legendy Podania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i="1" dirty="0" smtClean="0"/>
              <a:t>Od zarania dziejów ludzie interesowali się siłami nadprzyrodzonymi, próbują w różnoraki sposób interpretować zjawiska, których nie potrafili zrozumieć. Ich fantazje rozbudzały różnego rodzaju baśnie, legendy i podania przekazywane z dziada pradziada. Obawiali się, że na ich drodze pojawi się eteryczna postać DUCHA…</a:t>
            </a:r>
            <a:endParaRPr lang="pl-PL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3130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Duchy i duszki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1600" dirty="0" smtClean="0"/>
              <a:t>Czarny Pies, Biała Dama, diabły, nieszczęśliwie zakochani, czarownice błąkali się po ruinach zamków znajdujących się na Szlaku Orlich Gniazd. Duchy i duszki ukrywał się w zakamarkach pomieszczeń zamkowych. Wyjąc niemiłosiernie lub brzęcząc łańcuchami siali strach i grozę.</a:t>
            </a:r>
            <a:endParaRPr lang="pl-PL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8200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regionu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i="1" dirty="0" smtClean="0"/>
              <a:t>W naszym regionie, w naszej Małej Ojczyźnie znajduje się wiele takich miejsc, z którymi wiążą się piękne, czasem bardzo tajemnicze historie. Warto do nich sięgnąć, a przy okazji zdobyć wiedzę z zakresu historii regionu, pogłębić wiedzę z zakresu  geografii  i informatyki, która później posłuży do przygotowania inspirujących wycieczek.</a:t>
            </a:r>
            <a:endParaRPr lang="pl-PL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910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projekt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i="1" dirty="0" smtClean="0"/>
              <a:t>Pozostawiamy uczniom swobodę wyboru miejsc najbardziej dla </a:t>
            </a:r>
            <a:r>
              <a:rPr lang="pl-PL" i="1" smtClean="0"/>
              <a:t>nich </a:t>
            </a:r>
            <a:r>
              <a:rPr lang="pl-PL" i="1" smtClean="0"/>
              <a:t>atrakcyjnych, </a:t>
            </a:r>
            <a:r>
              <a:rPr lang="pl-PL" i="1" dirty="0" smtClean="0"/>
              <a:t>liczymy na ich kreatywność i pomysłowość. Zainspirujemy ich do samodzielnej pracy, jedynie udzielając wskazówek i nadzorując przebieg realizacji założonych celów. Chcemy aby praca przy realizacji projektu była połączeniem nauki </a:t>
            </a:r>
          </a:p>
          <a:p>
            <a:pPr algn="ctr">
              <a:buNone/>
            </a:pPr>
            <a:r>
              <a:rPr lang="pl-PL" b="1" i="1" dirty="0" smtClean="0"/>
              <a:t>i świetnej zabawy.</a:t>
            </a:r>
            <a:endParaRPr lang="pl-PL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6400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</TotalTime>
  <Words>217</Words>
  <Application>Microsoft Office PowerPoint</Application>
  <PresentationFormat>Pokaz na ekranie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Ekskluzywny</vt:lpstr>
      <vt:lpstr>Duchy i duszki zamków na szlaku orlich gniazd</vt:lpstr>
      <vt:lpstr>Baśnie  legendy Podania</vt:lpstr>
      <vt:lpstr>Slajd 3</vt:lpstr>
      <vt:lpstr>Duchy i duszki</vt:lpstr>
      <vt:lpstr>Slajd 5</vt:lpstr>
      <vt:lpstr>Historia regionu</vt:lpstr>
      <vt:lpstr>Slajd 7</vt:lpstr>
      <vt:lpstr>Nasz projekt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Duchy i duszki zamków na szlaku orlich gniazd</dc:title>
  <dc:creator>8los</dc:creator>
  <cp:lastModifiedBy>48609</cp:lastModifiedBy>
  <cp:revision>26</cp:revision>
  <dcterms:created xsi:type="dcterms:W3CDTF">2020-11-25T08:06:40Z</dcterms:created>
  <dcterms:modified xsi:type="dcterms:W3CDTF">2020-11-27T10:36:18Z</dcterms:modified>
</cp:coreProperties>
</file>