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516"/>
    <a:srgbClr val="CCFF99"/>
    <a:srgbClr val="FF3300"/>
    <a:srgbClr val="63FDAC"/>
    <a:srgbClr val="04EC7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CA2100E-26A9-40BC-84E3-A2C520FD0345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329914-D83B-46FF-9CD3-5D002D862F1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awa autor 500 na 500 zaokrąglon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851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366">
        <p14:reveal/>
      </p:transition>
    </mc:Choice>
    <mc:Fallback>
      <p:transition spd="slow" advTm="6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91148" y="2967335"/>
            <a:ext cx="71617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4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Pracujemy w grupach</a:t>
            </a:r>
            <a:endParaRPr lang="pl-PL" sz="4400" b="1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lenovo\Desktop\sekcje-zdjęcia\sekcja muzyczna\na folder\20200204_121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97" y="1124744"/>
            <a:ext cx="19838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900042" y="2505090"/>
            <a:ext cx="291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Literackiej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69942" y="4941168"/>
            <a:ext cx="3365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Komputerowej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94546" y="2533511"/>
            <a:ext cx="291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Muzycznej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4048" y="4941168"/>
            <a:ext cx="291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Artystycznej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C:\Users\lenovo\Desktop\sekcje-zdjęcia\sekcja literacka\na folder\20200205_122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2" y="1052736"/>
            <a:ext cx="200549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H:\TEATR\sekcje-zdjęcia -aktualne\sekcja artystyczna\20200311_1126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2" y="3612069"/>
            <a:ext cx="2005490" cy="156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lenovo\Desktop\TEATR\sekcje-zdjęcia\sekcja komputerowa\na folder\20200228_1209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55" y="3612069"/>
            <a:ext cx="2005490" cy="15841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449455"/>
      </p:ext>
    </p:extLst>
  </p:cSld>
  <p:clrMapOvr>
    <a:masterClrMapping/>
  </p:clrMapOvr>
  <p:transition spd="slow" advTm="2368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TEATR\sekcje-zdjęcia\sekcja literacka\na folder\20200205_122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18722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TEATR\sekcje-zdjęcia\sekcja literacka\na folder\20200205_123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8722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TEATR\sekcje-zdjęcia\sekcja literacka\na folder\20200206_120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18722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2276872"/>
            <a:ext cx="7932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Grupa literacka</a:t>
            </a:r>
          </a:p>
          <a:p>
            <a:pPr algn="ctr"/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Praca nad scenariuszem czyli: obrazy</a:t>
            </a:r>
            <a:r>
              <a:rPr lang="pl-PL" sz="2000" b="1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odsłony, postacie, a nawet dialogi!!!</a:t>
            </a:r>
          </a:p>
          <a:p>
            <a:pPr algn="ctr"/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poza tym układanie śpiewanek dla Baby Jagi, kota, szewczyka i królewny!!!</a:t>
            </a:r>
            <a:endParaRPr lang="pl-PL" sz="20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 descr="C:\Users\lenovo\Desktop\TEATR\sekcje-zdjęcia\sekcja literacka\na folder\20200206_121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8722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TEATR\sekcje-zdjęcia\sekcja literacka\na folder\20200206_1226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0" y="3933056"/>
            <a:ext cx="1866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TEATR\sekcje-zdjęcia\sekcja literacka\na folder\20200211_1041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64" y="4149080"/>
            <a:ext cx="1870736" cy="16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TEATR\sekcje-zdjęcia\sekcja literacka\na folder\20200212_1126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1870736" cy="16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TEATR\sekcje-zdjęcia\sekcja literacka\na folder\20200212_1143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1870736" cy="16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56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27"/>
    </mc:Choice>
    <mc:Fallback>
      <p:transition spd="slow" advTm="23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445856"/>
            <a:ext cx="7932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4EC7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Grupa muzyczna</a:t>
            </a:r>
          </a:p>
          <a:p>
            <a:pPr algn="ctr"/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Przygotowanie akompaniamentu perkusyjno-melodycznego do śpiewanek Baby Jagi, szewczyka, kota, królewny, efektów dźwiękowych, specjalnych, wstępu muzycznego do prologu i epilogu - nagrywanie. Praca nad elementami układu tańca dworskiego!!!</a:t>
            </a:r>
            <a:endParaRPr lang="pl-PL" sz="20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lenovo\Desktop\TEATR\sekcje-zdjęcia\sekcja muzyczna\na folder\20200212_114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1800200" cy="15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TEATR\sekcje-zdjęcia\sekcja muzyczna\na folder\20200129_104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0" y="1052736"/>
            <a:ext cx="1802720" cy="15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\Desktop\TEATR\sekcje-zdjęcia\sekcja muzyczna\na folder\20200204_121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5" y="4285258"/>
            <a:ext cx="1797680" cy="15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C:\Users\lenovo\Desktop\TEATR\sekcje-zdjęcia\sekcja muzyczna\na folder\20200305_1203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1800200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C:\Users\lenovo\Desktop\TEATR\sekcje-zdjęcia\sekcja muzyczna\na folder\20200304_1214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6596"/>
            <a:ext cx="1798320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lenovo\Desktop\TEATR\sekcje-zdjęcia\sekcja muzyczna\na folder\20200305_11173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95" y="4437112"/>
            <a:ext cx="1779905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C:\Users\lenovo\Desktop\TEATR\sekcje-zdjęcia\sekcja muzyczna\na folder\20200305_11184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00934"/>
            <a:ext cx="1788160" cy="152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C:\Users\lenovo\Desktop\TEATR\sekcje-zdjęcia\sekcja muzyczna\na folder\20200304_12111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80" y="4437112"/>
            <a:ext cx="1798320" cy="15163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98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76"/>
    </mc:Choice>
    <mc:Fallback>
      <p:transition spd="slow" advTm="44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445856"/>
            <a:ext cx="7932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Grupa komputerowa</a:t>
            </a:r>
          </a:p>
          <a:p>
            <a:pPr algn="ctr"/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Przygotowywanie w oparciu o zasoby internetowe projektów </a:t>
            </a:r>
            <a:r>
              <a:rPr lang="pl-PL" sz="2000" b="1" dirty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strojów, </a:t>
            </a:r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postaci teatru cieni, efektów dźwiękowych i specjalnych – nagrywanie. Praca nad elementami układu tańca dworskiego!!!</a:t>
            </a:r>
          </a:p>
          <a:p>
            <a:pPr algn="ctr"/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Przygotowanie folderu oraz plakatu promującego przedsięwzięcie.</a:t>
            </a:r>
          </a:p>
        </p:txBody>
      </p:sp>
      <p:pic>
        <p:nvPicPr>
          <p:cNvPr id="1026" name="Picture 2" descr="C:\Users\lenovo\Desktop\TEATR\sekcje-zdjęcia\sekcja komputerowa\20200130_113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1800200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TEATR\sekcje-zdjęcia\sekcja komputerowa\20200204_121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800200" cy="14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C:\Users\lenovo\Desktop\TEATR\sekcje-zdjęcia\sekcja komputerowa\na folder\20200305_1229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4" y="4340572"/>
            <a:ext cx="178943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:\Users\lenovo\Desktop\TEATR\sekcje-zdjęcia\sekcja komputerowa\na folder\20200228_1212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62" y="4331047"/>
            <a:ext cx="178943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C:\Users\lenovo\Desktop\TEATR\folder\sekcje-zdjęcia - aktualne\sekcja komputerowa\na folder\20200305_1114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1800200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H:\TEATR\sekcje-zdjęcia -aktualne\sekcja komputerowa\na folder\20200305_1230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1800200" cy="141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H:\TEATR\sekcje-zdjęcia -aktualne\sekcja komputerowa\na folder\20200305_11133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40572"/>
            <a:ext cx="178943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C:\Users\lenovo\Desktop\sekcje-zdjęcia\sekcja komputerowa\20200204_1211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04" y="4347675"/>
            <a:ext cx="1778696" cy="15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86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13"/>
    </mc:Choice>
    <mc:Fallback>
      <p:transition spd="slow" advTm="3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445856"/>
            <a:ext cx="7932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Grupa artystyczna</a:t>
            </a:r>
          </a:p>
          <a:p>
            <a:pPr algn="ctr"/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CC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Opracowanie projektów </a:t>
            </a:r>
            <a:r>
              <a:rPr lang="pl-PL" sz="2000" b="1" dirty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CC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strojów, </a:t>
            </a:r>
            <a:r>
              <a:rPr lang="pl-PL" sz="2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CC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postaci teatru cieni i scenografii. Przygotowanie folderu oraz plakatu promującego przedsięwzięcie.</a:t>
            </a:r>
            <a:endParaRPr lang="pl-PL" sz="2000" b="1" dirty="0" smtClean="0">
              <a:ln w="12700">
                <a:solidFill>
                  <a:srgbClr val="FF66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az 2" descr="C:\Users\lenovo\Desktop\TEATR\sekcje-zdjęcia\sekcja komputerowa\na folder\20200305_1114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4" y="1604268"/>
            <a:ext cx="178943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C:\Users\lenovo\Desktop\TEATR\sekcje-zdjęcia\sekcja komputerowa\na folder\20200305_123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1789430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lenovo\Desktop\TEATR\sekcje-zdjęcia\sekcja komputerowa\na folder\20200228_1214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8679"/>
            <a:ext cx="178943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lenovo\Desktop\TEATR\sekcje-zdjęcia\sekcja komputerowa\na folder\20200305_1113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4" y="3861048"/>
            <a:ext cx="1799590" cy="154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lenovo\Desktop\TEATR\sekcje-zdjęcia\sekcja komputerowa\na folder\20200305_1113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179959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H:\TEATR\sekcje-zdjęcia -aktualne\sekcja artystyczna\20200311_11265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42814"/>
            <a:ext cx="1800225" cy="150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H:\TEATR\sekcje-zdjęcia -aktualne\sekcja artystyczna\20200311_11581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94542"/>
            <a:ext cx="1800225" cy="150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H:\TEATR\sekcje-zdjęcia -aktualne\sekcja artystyczna\20200311_11575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1800225" cy="14954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84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06"/>
    </mc:Choice>
    <mc:Fallback>
      <p:transition spd="slow" advTm="24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5.9|1.7|1.7|1.6|2.7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3|1.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2.4|2.7|2.5|1|1.4|1.2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1.8|2.6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6|1.1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598</TotalTime>
  <Words>131</Words>
  <Application>Microsoft Office PowerPoint</Application>
  <PresentationFormat>Pokaz na ekranie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Ekskluzywny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lenovo</cp:lastModifiedBy>
  <cp:revision>44</cp:revision>
  <dcterms:created xsi:type="dcterms:W3CDTF">2020-02-23T16:28:19Z</dcterms:created>
  <dcterms:modified xsi:type="dcterms:W3CDTF">2020-06-04T16:37:37Z</dcterms:modified>
</cp:coreProperties>
</file>