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7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7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3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1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9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0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4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3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9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4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3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7.jpeg"/><Relationship Id="rId18" Type="http://schemas.openxmlformats.org/officeDocument/2006/relationships/audio" Target="../media/audio9.wav"/><Relationship Id="rId26" Type="http://schemas.openxmlformats.org/officeDocument/2006/relationships/audio" Target="../media/audio13.wav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audio" Target="../media/audio6.wav"/><Relationship Id="rId17" Type="http://schemas.openxmlformats.org/officeDocument/2006/relationships/image" Target="../media/image9.jpeg"/><Relationship Id="rId25" Type="http://schemas.openxmlformats.org/officeDocument/2006/relationships/image" Target="../media/image13.gif"/><Relationship Id="rId2" Type="http://schemas.openxmlformats.org/officeDocument/2006/relationships/audio" Target="../media/audio1.wav"/><Relationship Id="rId16" Type="http://schemas.openxmlformats.org/officeDocument/2006/relationships/audio" Target="../media/audio8.wav"/><Relationship Id="rId20" Type="http://schemas.openxmlformats.org/officeDocument/2006/relationships/audio" Target="../media/audio10.wav"/><Relationship Id="rId29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6.jpeg"/><Relationship Id="rId24" Type="http://schemas.openxmlformats.org/officeDocument/2006/relationships/audio" Target="../media/audio12.wav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23" Type="http://schemas.openxmlformats.org/officeDocument/2006/relationships/image" Target="../media/image12.jpeg"/><Relationship Id="rId28" Type="http://schemas.openxmlformats.org/officeDocument/2006/relationships/audio" Target="../media/audio14.wav"/><Relationship Id="rId10" Type="http://schemas.openxmlformats.org/officeDocument/2006/relationships/audio" Target="../media/audio5.wav"/><Relationship Id="rId19" Type="http://schemas.openxmlformats.org/officeDocument/2006/relationships/image" Target="../media/image10.jpeg"/><Relationship Id="rId31" Type="http://schemas.openxmlformats.org/officeDocument/2006/relationships/image" Target="../media/image16.jpeg"/><Relationship Id="rId4" Type="http://schemas.openxmlformats.org/officeDocument/2006/relationships/audio" Target="../media/audio2.wav"/><Relationship Id="rId9" Type="http://schemas.openxmlformats.org/officeDocument/2006/relationships/image" Target="../media/image5.jpeg"/><Relationship Id="rId14" Type="http://schemas.openxmlformats.org/officeDocument/2006/relationships/audio" Target="../media/audio7.wav"/><Relationship Id="rId22" Type="http://schemas.openxmlformats.org/officeDocument/2006/relationships/audio" Target="../media/audio11.wav"/><Relationship Id="rId27" Type="http://schemas.openxmlformats.org/officeDocument/2006/relationships/image" Target="../media/image14.jpeg"/><Relationship Id="rId30" Type="http://schemas.openxmlformats.org/officeDocument/2006/relationships/audio" Target="../media/audio1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nalezione obrazy dla zapytania centaury mitologia">
            <a:hlinkHover r:id="" action="ppaction://noaction">
              <a:snd r:embed="rId2" name="centaur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53" y="160337"/>
            <a:ext cx="158700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Znalezione obrazy dla zapytania pan saty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pic>
        <p:nvPicPr>
          <p:cNvPr id="4102" name="Picture 6" descr="Znalezione obrazy dla zapytania pan satyr">
            <a:hlinkHover r:id="" action="ppaction://noaction">
              <a:snd r:embed="rId4" name="satyr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4343"/>
            <a:ext cx="168043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Znalezione obrazy dla zapytania syrena mitolog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pic>
        <p:nvPicPr>
          <p:cNvPr id="4108" name="Picture 12" descr="Znalezione obrazy dla zapytania syrena mitologia">
            <a:hlinkHover r:id="" action="ppaction://noaction">
              <a:snd r:embed="rId6" name="syreny.wav"/>
            </a:hlinkHover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54" y="160337"/>
            <a:ext cx="233961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Znalezione obrazy dla zapytania harpie mitologia">
            <a:hlinkHover r:id="" action="ppaction://noaction">
              <a:snd r:embed="rId8" name="harpie.wav"/>
            </a:hlinkHover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32" y="2032325"/>
            <a:ext cx="1405992" cy="126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Znalezione obrazy dla zapytania gorgona meduza">
            <a:hlinkHover r:id="" action="ppaction://noaction">
              <a:snd r:embed="rId10" name="meduza.wav"/>
            </a:hlinkHover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8" y="2739317"/>
            <a:ext cx="1640370" cy="167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Znalezione obrazy dla zapytania minotaur">
            <a:hlinkHover r:id="" action="ppaction://noaction">
              <a:snd r:embed="rId12" name="minotaur.wav"/>
            </a:hlinkHover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33" y="1985942"/>
            <a:ext cx="2232248" cy="12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Znalezione obrazy dla zapytania forkidy">
            <a:hlinkHover r:id="" action="ppaction://noaction">
              <a:snd r:embed="rId14" name="graje.wav"/>
            </a:hlinkHover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266" y="3758107"/>
            <a:ext cx="1810679" cy="135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Znalezione obrazy dla zapytania sfinks mitologia grecka">
            <a:hlinkHover r:id="" action="ppaction://noaction">
              <a:snd r:embed="rId16" name="gryfon.wav"/>
            </a:hlinkHover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946" y="2072468"/>
            <a:ext cx="1484606" cy="150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Znalezione obrazy dla zapytania erynie mitologia grecka">
            <a:hlinkHover r:id="" action="ppaction://noaction">
              <a:snd r:embed="rId18" name="erynie.wav"/>
            </a:hlinkHover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96" y="4550161"/>
            <a:ext cx="1793400" cy="155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Znalezione obrazy dla zapytania cerber mitologia grecka">
            <a:hlinkHover r:id="" action="ppaction://noaction">
              <a:snd r:embed="rId20" name="cerber.wav"/>
            </a:hlinkHover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8" y="4784431"/>
            <a:ext cx="1388429" cy="188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Znalezione obrazy dla zapytania gryfon mitologia">
            <a:hlinkHover r:id="" action="ppaction://noaction">
              <a:snd r:embed="rId22" name="sfinks.wav"/>
            </a:hlinkHover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265" y="5328181"/>
            <a:ext cx="2339205" cy="13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Znalezione obrazy dla zapytania cyklop mitologia">
            <a:hlinkHover r:id="" action="ppaction://noaction">
              <a:snd r:embed="rId24" name="cyklop.wav"/>
            </a:hlinkHover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9668"/>
            <a:ext cx="1310369" cy="16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Podobny obraz">
            <a:hlinkHover r:id="" action="ppaction://noaction">
              <a:snd r:embed="rId26" name="scylla.wav"/>
            </a:hlinkHover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154" y="2248569"/>
            <a:ext cx="1368152" cy="191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Znalezione obrazy dla zapytania pegaz mitologia grecka">
            <a:hlinkHover r:id="" action="ppaction://noaction">
              <a:snd r:embed="rId28" name="pegaz.wav"/>
            </a:hlinkHover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68" y="3716838"/>
            <a:ext cx="2106997" cy="118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Podobny obraz">
            <a:hlinkHover r:id="" action="ppaction://noaction">
              <a:snd r:embed="rId30" name="nimfy.wav"/>
            </a:hlinkHover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09" y="5154690"/>
            <a:ext cx="1946766" cy="12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rzycisk akcji: Strona główna 18">
            <a:hlinkClick r:id="" action="ppaction://hlinkshowjump?jump=firstslide" highlightClick="1"/>
          </p:cNvPr>
          <p:cNvSpPr/>
          <p:nvPr/>
        </p:nvSpPr>
        <p:spPr>
          <a:xfrm>
            <a:off x="8591257" y="6430149"/>
            <a:ext cx="521208" cy="42784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Pokaz na ekranie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1_Motyw pakietu Office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3</cp:revision>
  <dcterms:created xsi:type="dcterms:W3CDTF">2019-11-27T20:34:51Z</dcterms:created>
  <dcterms:modified xsi:type="dcterms:W3CDTF">2019-11-27T20:38:01Z</dcterms:modified>
</cp:coreProperties>
</file>