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8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5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4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6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1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8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7.jpeg"/><Relationship Id="rId18" Type="http://schemas.openxmlformats.org/officeDocument/2006/relationships/audio" Target="../media/audio9.wav"/><Relationship Id="rId26" Type="http://schemas.openxmlformats.org/officeDocument/2006/relationships/audio" Target="../media/audio13.wav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audio" Target="../media/audio6.wav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20" Type="http://schemas.openxmlformats.org/officeDocument/2006/relationships/audio" Target="../media/audio10.wav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6.jpeg"/><Relationship Id="rId24" Type="http://schemas.openxmlformats.org/officeDocument/2006/relationships/audio" Target="../media/audio12.wav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openxmlformats.org/officeDocument/2006/relationships/audio" Target="../media/audio14.wav"/><Relationship Id="rId10" Type="http://schemas.openxmlformats.org/officeDocument/2006/relationships/audio" Target="../media/audio5.wav"/><Relationship Id="rId19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Relationship Id="rId14" Type="http://schemas.openxmlformats.org/officeDocument/2006/relationships/audio" Target="../media/audio7.wav"/><Relationship Id="rId22" Type="http://schemas.openxmlformats.org/officeDocument/2006/relationships/audio" Target="../media/audio11.wav"/><Relationship Id="rId27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zeus">
            <a:hlinkHover r:id="" action="ppaction://noaction">
              <a:snd r:embed="rId2" name="zeus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4" y="60086"/>
            <a:ext cx="13980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posejdon">
            <a:hlinkHover r:id="" action="ppaction://noaction">
              <a:snd r:embed="rId4" name="posejdon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60" y="260648"/>
            <a:ext cx="178894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dobny obraz">
            <a:hlinkHover r:id="" action="ppaction://noaction">
              <a:snd r:embed="rId6" name="hades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1265925" cy="20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dobny obraz">
            <a:hlinkHover r:id="" action="ppaction://noaction">
              <a:snd r:embed="rId8" name="hera.wav"/>
            </a:hlinkHover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6914"/>
            <a:ext cx="1126114" cy="1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hestia bogini">
            <a:hlinkHover r:id="" action="ppaction://noaction">
              <a:snd r:embed="rId10" name="hestia.wav"/>
            </a:hlinkHover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11767"/>
            <a:ext cx="1287866" cy="17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nalezione obrazy dla zapytania demeter bogini">
            <a:hlinkHover r:id="" action="ppaction://noaction">
              <a:snd r:embed="rId12" name="demeter.wav"/>
            </a:hlinkHover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86" y="778637"/>
            <a:ext cx="1409188" cy="20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nalezione obrazy dla zapytania apollo bóg">
            <a:hlinkHover r:id="" action="ppaction://noaction">
              <a:snd r:embed="rId14" name="apollo.wav"/>
            </a:hlinkHover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" y="3144606"/>
            <a:ext cx="1255474" cy="16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Znalezione obrazy dla zapytania ares bóg">
            <a:hlinkHover r:id="" action="ppaction://noaction">
              <a:snd r:embed="rId16" name="ares.wav"/>
            </a:hlinkHover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42" y="2613176"/>
            <a:ext cx="1368152" cy="20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Znalezione obrazy dla zapytania artemida bogini">
            <a:hlinkHover r:id="" action="ppaction://noaction">
              <a:snd r:embed="rId18" name="artemida.wav"/>
            </a:hlinkHover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16" y="3857145"/>
            <a:ext cx="1094941" cy="16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Znalezione obrazy dla zapytania hefajstos bóg">
            <a:hlinkHover r:id="" action="ppaction://noaction">
              <a:snd r:embed="rId20" name="hefajstos.wav"/>
            </a:hlinkHover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81" y="3132532"/>
            <a:ext cx="1224136" cy="18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Znalezione obrazy dla zapytania hermes bóg">
            <a:hlinkHover r:id="" action="ppaction://noaction">
              <a:snd r:embed="rId22" name="hermes.wav"/>
            </a:hlinkHover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33550"/>
            <a:ext cx="864096" cy="19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Znalezione obrazy dla zapytania dionizos bóg">
            <a:hlinkHover r:id="" action="ppaction://noaction">
              <a:snd r:embed="rId24" name="dionizos.wav"/>
            </a:hlinkHover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3371"/>
            <a:ext cx="977770" cy="19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Znalezione obrazy dla zapytania atena bogini">
            <a:hlinkHover r:id="" action="ppaction://noaction">
              <a:snd r:embed="rId26" name="atena.wav"/>
            </a:hlinkHover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59" y="2173366"/>
            <a:ext cx="1140398" cy="19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Znalezione obrazy dla zapytania wenus bogini">
            <a:hlinkClick r:id="" action="ppaction://noaction"/>
            <a:hlinkHover r:id="" action="ppaction://noaction">
              <a:snd r:embed="rId28" name="afrodyta.wav"/>
            </a:hlinkHover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96" y="4972685"/>
            <a:ext cx="1122280" cy="1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zycisk akcji: Strona główna 1">
            <a:hlinkClick r:id="" action="ppaction://hlinkshowjump?jump=firstslide" highlightClick="1"/>
          </p:cNvPr>
          <p:cNvSpPr/>
          <p:nvPr/>
        </p:nvSpPr>
        <p:spPr>
          <a:xfrm>
            <a:off x="8591257" y="6430149"/>
            <a:ext cx="521208" cy="42784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Pokaz na ekranie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1_Motyw pakietu Office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2</cp:revision>
  <dcterms:created xsi:type="dcterms:W3CDTF">2019-11-27T20:34:51Z</dcterms:created>
  <dcterms:modified xsi:type="dcterms:W3CDTF">2019-11-27T20:37:17Z</dcterms:modified>
</cp:coreProperties>
</file>