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0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6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8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6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8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4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4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1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98DF-5966-41DE-A1FB-FDD1DB63E8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DEC5-5E5D-4E6A-9790-026D5470B19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5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audio" Target="../media/audio6.wav"/><Relationship Id="rId1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5.jpeg"/><Relationship Id="rId1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bogowie olimpijscy">
            <a:hlinkClick r:id="" action="ppaction://noaction"/>
            <a:hlinkHover r:id="" action="ppaction://noaction">
              <a:snd r:embed="rId2" name="olimp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026"/>
            <a:ext cx="2160240" cy="12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odyseja">
            <a:hlinkHover r:id="" action="ppaction://noaction">
              <a:snd r:embed="rId4" name="odyseja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1749"/>
            <a:ext cx="1944216" cy="10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iliada">
            <a:hlinkHover r:id="" action="ppaction://noaction">
              <a:snd r:embed="rId6" name="iliada.wav"/>
            </a:hlinkHover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91749"/>
            <a:ext cx="2304257" cy="10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 prometeusz">
            <a:hlinkHover r:id="" action="ppaction://noaction">
              <a:snd r:embed="rId8" name="promet.wav"/>
            </a:hlinkHover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28" y="1149674"/>
            <a:ext cx="1291379" cy="14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nalezione obrazy dla zapytania syzyf">
            <a:hlinkHover r:id="" action="ppaction://noaction">
              <a:snd r:embed="rId10" name="syzyf.wav"/>
            </a:hlinkHover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49674"/>
            <a:ext cx="1310341" cy="14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nalezione obrazy dla zapytania herakles">
            <a:hlinkHover r:id="" action="ppaction://noaction">
              <a:snd r:embed="rId12" name="herakles.wav"/>
            </a:hlinkHover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3" y="3933056"/>
            <a:ext cx="1164346" cy="20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Znalezione obrazy dla zapytania orfeusz i eurydyka">
            <a:hlinkHover r:id="" action="ppaction://noaction">
              <a:snd r:embed="rId14" name="orfeusz.wav"/>
            </a:hlinkHover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89" y="4293096"/>
            <a:ext cx="1922629" cy="10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Znalezione obrazy dla zapytania satyr">
            <a:hlinkClick r:id="" action="ppaction://noaction"/>
            <a:hlinkHover r:id="" action="ppaction://noaction">
              <a:snd r:embed="rId16" name="postaci.wav"/>
            </a:hlinkHover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1111071" cy="1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Pokaz na ekranie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1_Motyw pakietu Office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</cp:revision>
  <dcterms:created xsi:type="dcterms:W3CDTF">2019-11-27T20:34:51Z</dcterms:created>
  <dcterms:modified xsi:type="dcterms:W3CDTF">2019-11-27T20:36:17Z</dcterms:modified>
</cp:coreProperties>
</file>