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37FA-901B-4C67-A2BC-B174B58688CC}" type="datetimeFigureOut">
              <a:rPr lang="pl-PL" smtClean="0"/>
              <a:t>2019-11-27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467CC5-801F-4EE2-958A-EF73E2F2E8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37FA-901B-4C67-A2BC-B174B58688CC}" type="datetimeFigureOut">
              <a:rPr lang="pl-PL" smtClean="0"/>
              <a:t>2019-11-27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7CC5-801F-4EE2-958A-EF73E2F2E8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37FA-901B-4C67-A2BC-B174B58688CC}" type="datetimeFigureOut">
              <a:rPr lang="pl-PL" smtClean="0"/>
              <a:t>2019-11-27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7CC5-801F-4EE2-958A-EF73E2F2E8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37FA-901B-4C67-A2BC-B174B58688CC}" type="datetimeFigureOut">
              <a:rPr lang="pl-PL" smtClean="0"/>
              <a:t>2019-11-27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467CC5-801F-4EE2-958A-EF73E2F2E8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37FA-901B-4C67-A2BC-B174B58688CC}" type="datetimeFigureOut">
              <a:rPr lang="pl-PL" smtClean="0"/>
              <a:t>2019-11-27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7CC5-801F-4EE2-958A-EF73E2F2E8D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37FA-901B-4C67-A2BC-B174B58688CC}" type="datetimeFigureOut">
              <a:rPr lang="pl-PL" smtClean="0"/>
              <a:t>2019-11-27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7CC5-801F-4EE2-958A-EF73E2F2E8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37FA-901B-4C67-A2BC-B174B58688CC}" type="datetimeFigureOut">
              <a:rPr lang="pl-PL" smtClean="0"/>
              <a:t>2019-11-27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7467CC5-801F-4EE2-958A-EF73E2F2E8D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37FA-901B-4C67-A2BC-B174B58688CC}" type="datetimeFigureOut">
              <a:rPr lang="pl-PL" smtClean="0"/>
              <a:t>2019-11-27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7CC5-801F-4EE2-958A-EF73E2F2E8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37FA-901B-4C67-A2BC-B174B58688CC}" type="datetimeFigureOut">
              <a:rPr lang="pl-PL" smtClean="0"/>
              <a:t>2019-11-27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7CC5-801F-4EE2-958A-EF73E2F2E8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37FA-901B-4C67-A2BC-B174B58688CC}" type="datetimeFigureOut">
              <a:rPr lang="pl-PL" smtClean="0"/>
              <a:t>2019-11-27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7CC5-801F-4EE2-958A-EF73E2F2E8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37FA-901B-4C67-A2BC-B174B58688CC}" type="datetimeFigureOut">
              <a:rPr lang="pl-PL" smtClean="0"/>
              <a:t>2019-11-27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7CC5-801F-4EE2-958A-EF73E2F2E8D6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0237FA-901B-4C67-A2BC-B174B58688CC}" type="datetimeFigureOut">
              <a:rPr lang="pl-PL" smtClean="0"/>
              <a:t>2019-11-27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467CC5-801F-4EE2-958A-EF73E2F2E8D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4221088"/>
            <a:ext cx="8064896" cy="2636912"/>
          </a:xfrm>
        </p:spPr>
        <p:txBody>
          <a:bodyPr>
            <a:noAutofit/>
          </a:bodyPr>
          <a:lstStyle/>
          <a:p>
            <a:pPr algn="ctr"/>
            <a:r>
              <a:rPr lang="pl-PL" sz="6600" dirty="0" smtClean="0">
                <a:latin typeface="Mistral" panose="03090702030407020403" pitchFamily="66" charset="0"/>
              </a:rPr>
              <a:t>Moda na </a:t>
            </a:r>
            <a:br>
              <a:rPr lang="pl-PL" sz="6600" dirty="0" smtClean="0">
                <a:latin typeface="Mistral" panose="03090702030407020403" pitchFamily="66" charset="0"/>
              </a:rPr>
            </a:br>
            <a:r>
              <a:rPr lang="pl-PL" sz="9600" dirty="0" smtClean="0">
                <a:latin typeface="Mistral" panose="03090702030407020403" pitchFamily="66" charset="0"/>
              </a:rPr>
              <a:t>L I T E R Y!</a:t>
            </a:r>
            <a:endParaRPr lang="pl-PL" sz="9600" dirty="0">
              <a:latin typeface="Mistral" panose="03090702030407020403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580112" y="1195811"/>
            <a:ext cx="3096344" cy="2089173"/>
          </a:xfrm>
        </p:spPr>
        <p:txBody>
          <a:bodyPr anchor="ctr">
            <a:normAutofit/>
          </a:bodyPr>
          <a:lstStyle/>
          <a:p>
            <a:pPr algn="ctr"/>
            <a:r>
              <a:rPr lang="pl-PL" sz="3200" dirty="0" smtClean="0"/>
              <a:t>Zapraszamy </a:t>
            </a:r>
          </a:p>
          <a:p>
            <a:pPr algn="ctr"/>
            <a:r>
              <a:rPr lang="pl-PL" sz="3200" dirty="0" smtClean="0"/>
              <a:t>do udziału </a:t>
            </a:r>
          </a:p>
          <a:p>
            <a:pPr algn="ctr"/>
            <a:r>
              <a:rPr lang="pl-PL" sz="3200" dirty="0" smtClean="0"/>
              <a:t>w projekcie</a:t>
            </a:r>
            <a:endParaRPr lang="pl-PL" sz="3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7" y="437744"/>
            <a:ext cx="4792994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1154733" cy="12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8" y="4149080"/>
            <a:ext cx="8280918" cy="2520280"/>
          </a:xfrm>
        </p:spPr>
        <p:txBody>
          <a:bodyPr>
            <a:noAutofit/>
          </a:bodyPr>
          <a:lstStyle/>
          <a:p>
            <a:pPr algn="ctr"/>
            <a:r>
              <a:rPr lang="pl-PL" sz="8000" dirty="0" smtClean="0">
                <a:latin typeface="Mistral" panose="03090702030407020403" pitchFamily="66" charset="0"/>
              </a:rPr>
              <a:t>...Turniej</a:t>
            </a:r>
            <a:br>
              <a:rPr lang="pl-PL" sz="8000" dirty="0" smtClean="0">
                <a:latin typeface="Mistral" panose="03090702030407020403" pitchFamily="66" charset="0"/>
              </a:rPr>
            </a:br>
            <a:r>
              <a:rPr lang="pl-PL" sz="8000" dirty="0" smtClean="0">
                <a:latin typeface="Mistral" panose="03090702030407020403" pitchFamily="66" charset="0"/>
              </a:rPr>
              <a:t>gry w </a:t>
            </a:r>
            <a:r>
              <a:rPr lang="pl-PL" sz="80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scrabble!</a:t>
            </a:r>
            <a:endParaRPr lang="pl-PL" sz="11800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64088" y="548680"/>
            <a:ext cx="3521375" cy="3600400"/>
          </a:xfrm>
        </p:spPr>
        <p:txBody>
          <a:bodyPr anchor="ctr">
            <a:normAutofit/>
          </a:bodyPr>
          <a:lstStyle/>
          <a:p>
            <a:pPr algn="ctr"/>
            <a:r>
              <a:rPr lang="pl-PL" sz="3200" dirty="0" smtClean="0"/>
              <a:t>Po raz pierwszy organizujemy </a:t>
            </a:r>
            <a:br>
              <a:rPr lang="pl-PL" sz="3200" dirty="0" smtClean="0"/>
            </a:br>
            <a:r>
              <a:rPr lang="pl-PL" sz="3200" dirty="0" smtClean="0"/>
              <a:t>w naszej szkole…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8" y="332656"/>
            <a:ext cx="4824534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1154733" cy="12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5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5229200"/>
            <a:ext cx="8064896" cy="1827584"/>
          </a:xfrm>
        </p:spPr>
        <p:txBody>
          <a:bodyPr>
            <a:normAutofit/>
          </a:bodyPr>
          <a:lstStyle/>
          <a:p>
            <a:pPr algn="ctr"/>
            <a:r>
              <a:rPr lang="pl-PL" sz="8000" dirty="0" smtClean="0">
                <a:latin typeface="Mistral" panose="03090702030407020403" pitchFamily="66" charset="0"/>
              </a:rPr>
              <a:t>NAUCZYMY CIĘ!</a:t>
            </a:r>
            <a:endParaRPr lang="pl-PL" sz="11800" dirty="0">
              <a:latin typeface="Mistral" panose="03090702030407020403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220072" y="186787"/>
            <a:ext cx="3665391" cy="3672408"/>
          </a:xfrm>
        </p:spPr>
        <p:txBody>
          <a:bodyPr anchor="ctr">
            <a:normAutofit/>
          </a:bodyPr>
          <a:lstStyle/>
          <a:p>
            <a:pPr algn="ctr"/>
            <a:r>
              <a:rPr lang="pl-PL" sz="3200" dirty="0" smtClean="0"/>
              <a:t>Jesteś uczniem klasy IV – VIII</a:t>
            </a:r>
            <a:r>
              <a:rPr lang="pl-PL" sz="3200" dirty="0"/>
              <a:t>?</a:t>
            </a:r>
            <a:r>
              <a:rPr lang="pl-PL" sz="3200" dirty="0" smtClean="0"/>
              <a:t> </a:t>
            </a:r>
          </a:p>
          <a:p>
            <a:pPr algn="ctr"/>
            <a:endParaRPr lang="pl-PL" sz="3200" dirty="0" smtClean="0"/>
          </a:p>
          <a:p>
            <a:pPr algn="ctr"/>
            <a:r>
              <a:rPr lang="pl-PL" sz="3200" dirty="0" smtClean="0"/>
              <a:t>Chcesz zagrać,</a:t>
            </a:r>
            <a:br>
              <a:rPr lang="pl-PL" sz="3200" dirty="0" smtClean="0"/>
            </a:br>
            <a:r>
              <a:rPr lang="pl-PL" sz="3200" dirty="0" smtClean="0"/>
              <a:t>ale nie potrafisz?</a:t>
            </a:r>
            <a:endParaRPr lang="pl-PL" sz="3200" dirty="0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2702884" y="3717032"/>
            <a:ext cx="3521375" cy="172819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000" b="1" dirty="0" smtClean="0"/>
              <a:t>NIE SZKODZI!</a:t>
            </a:r>
            <a:endParaRPr lang="pl-PL" sz="4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824536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6" y="561004"/>
            <a:ext cx="1154733" cy="12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6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2"/>
            <a:ext cx="9108263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827584" y="404664"/>
            <a:ext cx="7776864" cy="39857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MT" panose="03060802040406070304" pitchFamily="66" charset="0"/>
              </a:rPr>
              <a:t>Moda na</a:t>
            </a:r>
            <a:br>
              <a:rPr lang="pl-PL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MT" panose="03060802040406070304" pitchFamily="66" charset="0"/>
              </a:rPr>
            </a:br>
            <a:r>
              <a:rPr lang="pl-P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anose="03090702030407020403" pitchFamily="66" charset="0"/>
              </a:rPr>
              <a:t>LITERY!</a:t>
            </a:r>
            <a:endParaRPr lang="pl-P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56497" y="4293096"/>
            <a:ext cx="844280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anose="04020705040A02060702" pitchFamily="82" charset="0"/>
              </a:rPr>
              <a:t>Startujemy </a:t>
            </a:r>
          </a:p>
          <a:p>
            <a:pPr algn="ctr"/>
            <a:r>
              <a:rPr lang="pl-PL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anose="04020705040A02060702" pitchFamily="82" charset="0"/>
              </a:rPr>
              <a:t>w styczniu 2020 r.!</a:t>
            </a:r>
            <a:endParaRPr lang="pl-PL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7" y="285234"/>
            <a:ext cx="1154733" cy="12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2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</TotalTime>
  <Words>37</Words>
  <Application>Microsoft Office PowerPoint</Application>
  <PresentationFormat>Pokaz na ekranie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Wędrówka</vt:lpstr>
      <vt:lpstr>Moda na  L I T E R Y!</vt:lpstr>
      <vt:lpstr>...Turniej gry w scrabble!</vt:lpstr>
      <vt:lpstr>NAUCZYMY CIĘ!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 na  LITERY!</dc:title>
  <dc:creator>Wojtan Laptop</dc:creator>
  <cp:lastModifiedBy>Wojtan Laptop</cp:lastModifiedBy>
  <cp:revision>9</cp:revision>
  <dcterms:created xsi:type="dcterms:W3CDTF">2019-11-27T18:32:34Z</dcterms:created>
  <dcterms:modified xsi:type="dcterms:W3CDTF">2019-11-27T19:54:15Z</dcterms:modified>
</cp:coreProperties>
</file>